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0" r:id="rId2"/>
    <p:sldId id="318" r:id="rId3"/>
    <p:sldId id="299" r:id="rId4"/>
    <p:sldId id="302" r:id="rId5"/>
    <p:sldId id="303" r:id="rId6"/>
    <p:sldId id="306" r:id="rId7"/>
    <p:sldId id="304" r:id="rId8"/>
    <p:sldId id="305" r:id="rId9"/>
    <p:sldId id="308" r:id="rId10"/>
    <p:sldId id="307" r:id="rId11"/>
    <p:sldId id="312" r:id="rId12"/>
    <p:sldId id="313" r:id="rId13"/>
    <p:sldId id="309" r:id="rId14"/>
    <p:sldId id="315" r:id="rId15"/>
    <p:sldId id="316" r:id="rId16"/>
    <p:sldId id="317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D9"/>
    <a:srgbClr val="F4EFE4"/>
    <a:srgbClr val="278A34"/>
    <a:srgbClr val="27348A"/>
    <a:srgbClr val="8A2734"/>
    <a:srgbClr val="EDB21B"/>
    <a:srgbClr val="A8AFB2"/>
    <a:srgbClr val="C1C6C8"/>
    <a:srgbClr val="154B1D"/>
    <a:srgbClr val="C8F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7" autoAdjust="0"/>
    <p:restoredTop sz="94631" autoAdjust="0"/>
  </p:normalViewPr>
  <p:slideViewPr>
    <p:cSldViewPr snapToGrid="0" snapToObjects="1">
      <p:cViewPr varScale="1">
        <p:scale>
          <a:sx n="103" d="100"/>
          <a:sy n="103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000" y="2130425"/>
            <a:ext cx="69120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5624" y="3886200"/>
            <a:ext cx="32400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0AFC-7DBB-4151-844D-3E44521BEDAC}" type="datetime1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cond SubTitle"/>
          <p:cNvSpPr>
            <a:spLocks noGrp="1"/>
          </p:cNvSpPr>
          <p:nvPr>
            <p:ph type="body" sz="quarter" idx="13"/>
          </p:nvPr>
        </p:nvSpPr>
        <p:spPr>
          <a:xfrm>
            <a:off x="5381912" y="3886200"/>
            <a:ext cx="3240088" cy="1752600"/>
          </a:xfrm>
        </p:spPr>
        <p:txBody>
          <a:bodyPr/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36EB-A184-4DE6-A402-952F73FD4FBB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5AC-B1E2-4947-AA85-0326EF16A5CA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FD63-1D6D-4161-9F47-F03B408C4269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402915"/>
            <a:ext cx="7200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5AA-B71F-412F-BD84-76199718120C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‹#›</a:t>
            </a:fld>
            <a:r>
              <a:rPr lang="hu-HU" dirty="0"/>
              <a:t>/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C9F3-6FD0-4D7C-9C88-D9529FEF979D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BBCA-7498-456F-9AC3-E84A30CF1912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93F7-34D4-400C-9D36-A1C245EF3252}" type="datetime1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31B3D-FAAE-459E-8339-925C4DD50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8E061B6A-01B6-43B8-9792-64D1CDE2E6BF}" type="datetime1">
              <a:rPr lang="en-US" smtClean="0"/>
              <a:t>12/29/2022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2A432D"/>
              </a:clrFrom>
              <a:clrTo>
                <a:srgbClr val="2A432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9736" y="1256981"/>
            <a:ext cx="7169517" cy="5145470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678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AD4D-35B7-4A0C-B9E3-114E1020EA7F}" type="datetime1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80D3-D906-4560-8236-2AE67314496A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C1C6C8"/>
            </a:gs>
            <a:gs pos="67000">
              <a:srgbClr val="F0E8D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197370" y="271462"/>
            <a:ext cx="1368000" cy="3096000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BME-Cream"/>
          <p:cNvSpPr/>
          <p:nvPr userDrawn="1"/>
        </p:nvSpPr>
        <p:spPr>
          <a:xfrm>
            <a:off x="197370" y="3337702"/>
            <a:ext cx="1368000" cy="3109249"/>
          </a:xfrm>
          <a:prstGeom prst="rect">
            <a:avLst/>
          </a:prstGeom>
          <a:gradFill>
            <a:gsLst>
              <a:gs pos="10000">
                <a:schemeClr val="bg1"/>
              </a:gs>
              <a:gs pos="90000">
                <a:srgbClr val="F0E8D9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ranszparens"/>
          <p:cNvSpPr/>
          <p:nvPr userDrawn="1"/>
        </p:nvSpPr>
        <p:spPr>
          <a:xfrm>
            <a:off x="197370" y="1474943"/>
            <a:ext cx="1368000" cy="3772694"/>
          </a:xfrm>
          <a:prstGeom prst="rect">
            <a:avLst/>
          </a:prstGeom>
          <a:gradFill>
            <a:gsLst>
              <a:gs pos="35000">
                <a:schemeClr val="bg1">
                  <a:alpha val="0"/>
                </a:schemeClr>
              </a:gs>
              <a:gs pos="50000">
                <a:srgbClr val="FFFFFF">
                  <a:alpha val="95000"/>
                </a:srgbClr>
              </a:gs>
              <a:gs pos="65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657688" y="242144"/>
            <a:ext cx="7272000" cy="6156000"/>
          </a:xfrm>
          <a:prstGeom prst="roundRect">
            <a:avLst>
              <a:gd name="adj" fmla="val 848"/>
            </a:avLst>
          </a:prstGeom>
          <a:solidFill>
            <a:schemeClr val="bg1"/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TE-Logo-block"/>
          <p:cNvSpPr/>
          <p:nvPr userDrawn="1"/>
        </p:nvSpPr>
        <p:spPr>
          <a:xfrm>
            <a:off x="290351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293370" y="270510"/>
            <a:ext cx="118872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ME-Logo-block" hidden="1"/>
          <p:cNvSpPr/>
          <p:nvPr userDrawn="1"/>
        </p:nvSpPr>
        <p:spPr>
          <a:xfrm>
            <a:off x="207852" y="4275290"/>
            <a:ext cx="1404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Kék"/>
          <p:cNvSpPr/>
          <p:nvPr userDrawn="1"/>
        </p:nvSpPr>
        <p:spPr>
          <a:xfrm>
            <a:off x="292650" y="4286951"/>
            <a:ext cx="118872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291724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BME-kor"/>
          <p:cNvSpPr/>
          <p:nvPr userDrawn="1"/>
        </p:nvSpPr>
        <p:spPr>
          <a:xfrm>
            <a:off x="292893" y="3717107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7008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6444000" y="6519896"/>
            <a:ext cx="270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fld id="{8E061B6A-01B6-43B8-9792-64D1CDE2E6BF}" type="datetime1">
              <a:rPr lang="en-US" smtClean="0"/>
              <a:t>12/29/2022</a:t>
            </a:fld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5450" y="1499992"/>
            <a:ext cx="72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7018" y="284163"/>
            <a:ext cx="720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3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985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/>
          <p:nvPr userDrawn="1"/>
        </p:nvCxnSpPr>
        <p:spPr>
          <a:xfrm>
            <a:off x="293370" y="6519896"/>
            <a:ext cx="6098249" cy="0"/>
          </a:xfrm>
          <a:prstGeom prst="line">
            <a:avLst/>
          </a:prstGeom>
          <a:ln w="15875">
            <a:gradFill>
              <a:gsLst>
                <a:gs pos="0">
                  <a:srgbClr val="052A4B"/>
                </a:gs>
                <a:gs pos="100000">
                  <a:srgbClr val="8A2734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Kék"/>
          <p:cNvSpPr/>
          <p:nvPr userDrawn="1"/>
        </p:nvSpPr>
        <p:spPr>
          <a:xfrm>
            <a:off x="293370" y="6154256"/>
            <a:ext cx="1188720" cy="281940"/>
          </a:xfrm>
          <a:prstGeom prst="rect">
            <a:avLst/>
          </a:prstGeom>
          <a:solidFill>
            <a:srgbClr val="022A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7" name="Kép 26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1606" r="1486" b="2127"/>
          <a:stretch/>
        </p:blipFill>
        <p:spPr>
          <a:xfrm>
            <a:off x="362985" y="5015544"/>
            <a:ext cx="1044000" cy="1038216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5" y="3850679"/>
            <a:ext cx="1044000" cy="1038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Lineáris Keresés Buktatói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90AFC-7DBB-4151-844D-3E44521BEDAC}" type="datetime1">
              <a:rPr lang="en-US" smtClean="0"/>
              <a:t>12/29/2022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98A9A-D58F-4465-854F-6C40A3AA87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</a:t>
            </a:r>
          </a:p>
          <a:p>
            <a:r>
              <a:rPr lang="hu-HU" dirty="0"/>
              <a:t>ELTE IK</a:t>
            </a:r>
          </a:p>
          <a:p>
            <a:r>
              <a:rPr lang="hu-HU" dirty="0" err="1"/>
              <a:t>sztzs</a:t>
            </a:r>
            <a:r>
              <a:rPr lang="hu-HU" dirty="0"/>
              <a:t>@</a:t>
            </a:r>
            <a:r>
              <a:rPr lang="hu-HU" dirty="0" err="1"/>
              <a:t>infokatedra.hu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err="1"/>
              <a:t>Czirkos</a:t>
            </a:r>
            <a:r>
              <a:rPr lang="hu-HU" dirty="0"/>
              <a:t> Zoltán</a:t>
            </a:r>
          </a:p>
          <a:p>
            <a:r>
              <a:rPr lang="hu-HU" dirty="0"/>
              <a:t>BME VIK</a:t>
            </a:r>
          </a:p>
          <a:p>
            <a:r>
              <a:rPr lang="hu-HU" dirty="0" err="1"/>
              <a:t>czirkos</a:t>
            </a:r>
            <a:r>
              <a:rPr lang="hu-HU" dirty="0"/>
              <a:t>@</a:t>
            </a:r>
            <a:r>
              <a:rPr lang="hu-HU" dirty="0" err="1"/>
              <a:t>eet.bme.hu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953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 meghatározása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90883" y="1464349"/>
            <a:ext cx="1386801" cy="1825434"/>
          </a:xfrm>
          <a:prstGeom prst="curvedConnector3">
            <a:avLst>
              <a:gd name="adj1" fmla="val 50212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iros 2-6"/>
          <p:cNvSpPr/>
          <p:nvPr/>
        </p:nvSpPr>
        <p:spPr>
          <a:xfrm>
            <a:off x="7180604" y="3453394"/>
            <a:ext cx="1296228" cy="2177005"/>
          </a:xfrm>
          <a:custGeom>
            <a:avLst/>
            <a:gdLst>
              <a:gd name="connsiteX0" fmla="*/ 0 w 2010795"/>
              <a:gd name="connsiteY0" fmla="*/ 0 h 2478441"/>
              <a:gd name="connsiteX1" fmla="*/ 1166192 w 2010795"/>
              <a:gd name="connsiteY1" fmla="*/ 119269 h 2478441"/>
              <a:gd name="connsiteX2" fmla="*/ 1908313 w 2010795"/>
              <a:gd name="connsiteY2" fmla="*/ 410817 h 2478441"/>
              <a:gd name="connsiteX3" fmla="*/ 1987826 w 2010795"/>
              <a:gd name="connsiteY3" fmla="*/ 821634 h 2478441"/>
              <a:gd name="connsiteX4" fmla="*/ 1749287 w 2010795"/>
              <a:gd name="connsiteY4" fmla="*/ 1378226 h 2478441"/>
              <a:gd name="connsiteX5" fmla="*/ 1139687 w 2010795"/>
              <a:gd name="connsiteY5" fmla="*/ 2093843 h 2478441"/>
              <a:gd name="connsiteX6" fmla="*/ 516835 w 2010795"/>
              <a:gd name="connsiteY6" fmla="*/ 2451652 h 2478441"/>
              <a:gd name="connsiteX7" fmla="*/ 530087 w 2010795"/>
              <a:gd name="connsiteY7" fmla="*/ 2425147 h 2478441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1113183 w 2010795"/>
              <a:gd name="connsiteY5" fmla="*/ 2014330 h 2484324"/>
              <a:gd name="connsiteX6" fmla="*/ 516835 w 2010795"/>
              <a:gd name="connsiteY6" fmla="*/ 2451652 h 2484324"/>
              <a:gd name="connsiteX7" fmla="*/ 530087 w 2010795"/>
              <a:gd name="connsiteY7" fmla="*/ 2425147 h 2484324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516835 w 2010795"/>
              <a:gd name="connsiteY5" fmla="*/ 2451652 h 2484324"/>
              <a:gd name="connsiteX6" fmla="*/ 530087 w 2010795"/>
              <a:gd name="connsiteY6" fmla="*/ 2425147 h 2484324"/>
              <a:gd name="connsiteX0" fmla="*/ 0 w 2020063"/>
              <a:gd name="connsiteY0" fmla="*/ 0 h 2484324"/>
              <a:gd name="connsiteX1" fmla="*/ 1166192 w 2020063"/>
              <a:gd name="connsiteY1" fmla="*/ 119269 h 2484324"/>
              <a:gd name="connsiteX2" fmla="*/ 1908313 w 2020063"/>
              <a:gd name="connsiteY2" fmla="*/ 410817 h 2484324"/>
              <a:gd name="connsiteX3" fmla="*/ 2001078 w 2020063"/>
              <a:gd name="connsiteY3" fmla="*/ 940904 h 2484324"/>
              <a:gd name="connsiteX4" fmla="*/ 1749287 w 2020063"/>
              <a:gd name="connsiteY4" fmla="*/ 1378226 h 2484324"/>
              <a:gd name="connsiteX5" fmla="*/ 516835 w 2020063"/>
              <a:gd name="connsiteY5" fmla="*/ 2451652 h 2484324"/>
              <a:gd name="connsiteX6" fmla="*/ 530087 w 2020063"/>
              <a:gd name="connsiteY6" fmla="*/ 2425147 h 2484324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451652"/>
              <a:gd name="connsiteX1" fmla="*/ 1166192 w 2029793"/>
              <a:gd name="connsiteY1" fmla="*/ 119269 h 2451652"/>
              <a:gd name="connsiteX2" fmla="*/ 1908313 w 2029793"/>
              <a:gd name="connsiteY2" fmla="*/ 410817 h 2451652"/>
              <a:gd name="connsiteX3" fmla="*/ 2001078 w 2029793"/>
              <a:gd name="connsiteY3" fmla="*/ 940904 h 2451652"/>
              <a:gd name="connsiteX4" fmla="*/ 1616766 w 2029793"/>
              <a:gd name="connsiteY4" fmla="*/ 1563756 h 2451652"/>
              <a:gd name="connsiteX5" fmla="*/ 516835 w 2029793"/>
              <a:gd name="connsiteY5" fmla="*/ 2451652 h 2451652"/>
              <a:gd name="connsiteX0" fmla="*/ 0 w 2029793"/>
              <a:gd name="connsiteY0" fmla="*/ 0 h 2438399"/>
              <a:gd name="connsiteX1" fmla="*/ 1166192 w 2029793"/>
              <a:gd name="connsiteY1" fmla="*/ 119269 h 2438399"/>
              <a:gd name="connsiteX2" fmla="*/ 1908313 w 2029793"/>
              <a:gd name="connsiteY2" fmla="*/ 410817 h 2438399"/>
              <a:gd name="connsiteX3" fmla="*/ 2001078 w 2029793"/>
              <a:gd name="connsiteY3" fmla="*/ 940904 h 2438399"/>
              <a:gd name="connsiteX4" fmla="*/ 1616766 w 2029793"/>
              <a:gd name="connsiteY4" fmla="*/ 1563756 h 2438399"/>
              <a:gd name="connsiteX5" fmla="*/ 530087 w 2029793"/>
              <a:gd name="connsiteY5" fmla="*/ 2438399 h 2438399"/>
              <a:gd name="connsiteX0" fmla="*/ 0 w 2029793"/>
              <a:gd name="connsiteY0" fmla="*/ 0 h 2385390"/>
              <a:gd name="connsiteX1" fmla="*/ 1166192 w 2029793"/>
              <a:gd name="connsiteY1" fmla="*/ 119269 h 2385390"/>
              <a:gd name="connsiteX2" fmla="*/ 1908313 w 2029793"/>
              <a:gd name="connsiteY2" fmla="*/ 410817 h 2385390"/>
              <a:gd name="connsiteX3" fmla="*/ 2001078 w 2029793"/>
              <a:gd name="connsiteY3" fmla="*/ 940904 h 2385390"/>
              <a:gd name="connsiteX4" fmla="*/ 1616766 w 2029793"/>
              <a:gd name="connsiteY4" fmla="*/ 1563756 h 2385390"/>
              <a:gd name="connsiteX5" fmla="*/ 768627 w 2029793"/>
              <a:gd name="connsiteY5" fmla="*/ 2385390 h 2385390"/>
              <a:gd name="connsiteX0" fmla="*/ 0 w 2029793"/>
              <a:gd name="connsiteY0" fmla="*/ 0 h 2491407"/>
              <a:gd name="connsiteX1" fmla="*/ 1166192 w 2029793"/>
              <a:gd name="connsiteY1" fmla="*/ 119269 h 2491407"/>
              <a:gd name="connsiteX2" fmla="*/ 1908313 w 2029793"/>
              <a:gd name="connsiteY2" fmla="*/ 410817 h 2491407"/>
              <a:gd name="connsiteX3" fmla="*/ 2001078 w 2029793"/>
              <a:gd name="connsiteY3" fmla="*/ 940904 h 2491407"/>
              <a:gd name="connsiteX4" fmla="*/ 1616766 w 2029793"/>
              <a:gd name="connsiteY4" fmla="*/ 1563756 h 2491407"/>
              <a:gd name="connsiteX5" fmla="*/ 768627 w 2029793"/>
              <a:gd name="connsiteY5" fmla="*/ 2491407 h 2491407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768627 w 2029793"/>
              <a:gd name="connsiteY5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108667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38398"/>
              <a:gd name="connsiteX1" fmla="*/ 1166192 w 2029793"/>
              <a:gd name="connsiteY1" fmla="*/ 119269 h 2438398"/>
              <a:gd name="connsiteX2" fmla="*/ 1908313 w 2029793"/>
              <a:gd name="connsiteY2" fmla="*/ 410817 h 2438398"/>
              <a:gd name="connsiteX3" fmla="*/ 2001078 w 2029793"/>
              <a:gd name="connsiteY3" fmla="*/ 940904 h 2438398"/>
              <a:gd name="connsiteX4" fmla="*/ 1616766 w 2029793"/>
              <a:gd name="connsiteY4" fmla="*/ 1563756 h 2438398"/>
              <a:gd name="connsiteX5" fmla="*/ 967409 w 2029793"/>
              <a:gd name="connsiteY5" fmla="*/ 2133600 h 2438398"/>
              <a:gd name="connsiteX6" fmla="*/ 834887 w 2029793"/>
              <a:gd name="connsiteY6" fmla="*/ 2438398 h 2438398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967409 w 2029793"/>
              <a:gd name="connsiteY5" fmla="*/ 2133600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484588 w 2029793"/>
              <a:gd name="connsiteY5" fmla="*/ 2067651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551184 w 2029793"/>
              <a:gd name="connsiteY5" fmla="*/ 2107221 h 2412019"/>
              <a:gd name="connsiteX6" fmla="*/ 335416 w 2029793"/>
              <a:gd name="connsiteY6" fmla="*/ 2412019 h 2412019"/>
              <a:gd name="connsiteX0" fmla="*/ 0 w 2029793"/>
              <a:gd name="connsiteY0" fmla="*/ 0 h 2451589"/>
              <a:gd name="connsiteX1" fmla="*/ 1166192 w 2029793"/>
              <a:gd name="connsiteY1" fmla="*/ 119269 h 2451589"/>
              <a:gd name="connsiteX2" fmla="*/ 1908313 w 2029793"/>
              <a:gd name="connsiteY2" fmla="*/ 410817 h 2451589"/>
              <a:gd name="connsiteX3" fmla="*/ 2001078 w 2029793"/>
              <a:gd name="connsiteY3" fmla="*/ 940904 h 2451589"/>
              <a:gd name="connsiteX4" fmla="*/ 1616766 w 2029793"/>
              <a:gd name="connsiteY4" fmla="*/ 1563756 h 2451589"/>
              <a:gd name="connsiteX5" fmla="*/ 551184 w 2029793"/>
              <a:gd name="connsiteY5" fmla="*/ 2107221 h 2451589"/>
              <a:gd name="connsiteX6" fmla="*/ 318766 w 2029793"/>
              <a:gd name="connsiteY6" fmla="*/ 2451589 h 2451589"/>
              <a:gd name="connsiteX0" fmla="*/ 0 w 2040835"/>
              <a:gd name="connsiteY0" fmla="*/ 0 h 2451589"/>
              <a:gd name="connsiteX1" fmla="*/ 1166192 w 2040835"/>
              <a:gd name="connsiteY1" fmla="*/ 119269 h 2451589"/>
              <a:gd name="connsiteX2" fmla="*/ 1908313 w 2040835"/>
              <a:gd name="connsiteY2" fmla="*/ 410817 h 2451589"/>
              <a:gd name="connsiteX3" fmla="*/ 2001078 w 2040835"/>
              <a:gd name="connsiteY3" fmla="*/ 940904 h 2451589"/>
              <a:gd name="connsiteX4" fmla="*/ 1466925 w 2040835"/>
              <a:gd name="connsiteY4" fmla="*/ 1484616 h 2451589"/>
              <a:gd name="connsiteX5" fmla="*/ 551184 w 2040835"/>
              <a:gd name="connsiteY5" fmla="*/ 2107221 h 2451589"/>
              <a:gd name="connsiteX6" fmla="*/ 318766 w 2040835"/>
              <a:gd name="connsiteY6" fmla="*/ 2451589 h 2451589"/>
              <a:gd name="connsiteX0" fmla="*/ 0 w 1966407"/>
              <a:gd name="connsiteY0" fmla="*/ 0 h 2451589"/>
              <a:gd name="connsiteX1" fmla="*/ 1166192 w 1966407"/>
              <a:gd name="connsiteY1" fmla="*/ 119269 h 2451589"/>
              <a:gd name="connsiteX2" fmla="*/ 1908313 w 1966407"/>
              <a:gd name="connsiteY2" fmla="*/ 410817 h 2451589"/>
              <a:gd name="connsiteX3" fmla="*/ 1867886 w 1966407"/>
              <a:gd name="connsiteY3" fmla="*/ 993663 h 2451589"/>
              <a:gd name="connsiteX4" fmla="*/ 1466925 w 1966407"/>
              <a:gd name="connsiteY4" fmla="*/ 1484616 h 2451589"/>
              <a:gd name="connsiteX5" fmla="*/ 551184 w 1966407"/>
              <a:gd name="connsiteY5" fmla="*/ 2107221 h 2451589"/>
              <a:gd name="connsiteX6" fmla="*/ 318766 w 1966407"/>
              <a:gd name="connsiteY6" fmla="*/ 2451589 h 2451589"/>
              <a:gd name="connsiteX0" fmla="*/ 0 w 1898452"/>
              <a:gd name="connsiteY0" fmla="*/ 0 h 2451589"/>
              <a:gd name="connsiteX1" fmla="*/ 1166192 w 1898452"/>
              <a:gd name="connsiteY1" fmla="*/ 119269 h 2451589"/>
              <a:gd name="connsiteX2" fmla="*/ 1791769 w 1898452"/>
              <a:gd name="connsiteY2" fmla="*/ 463577 h 2451589"/>
              <a:gd name="connsiteX3" fmla="*/ 1867886 w 1898452"/>
              <a:gd name="connsiteY3" fmla="*/ 993663 h 2451589"/>
              <a:gd name="connsiteX4" fmla="*/ 1466925 w 1898452"/>
              <a:gd name="connsiteY4" fmla="*/ 1484616 h 2451589"/>
              <a:gd name="connsiteX5" fmla="*/ 551184 w 1898452"/>
              <a:gd name="connsiteY5" fmla="*/ 2107221 h 2451589"/>
              <a:gd name="connsiteX6" fmla="*/ 318766 w 1898452"/>
              <a:gd name="connsiteY6" fmla="*/ 2451589 h 2451589"/>
              <a:gd name="connsiteX0" fmla="*/ 0 w 1836664"/>
              <a:gd name="connsiteY0" fmla="*/ 0 h 2451589"/>
              <a:gd name="connsiteX1" fmla="*/ 1166192 w 1836664"/>
              <a:gd name="connsiteY1" fmla="*/ 119269 h 2451589"/>
              <a:gd name="connsiteX2" fmla="*/ 1791769 w 1836664"/>
              <a:gd name="connsiteY2" fmla="*/ 463577 h 2451589"/>
              <a:gd name="connsiteX3" fmla="*/ 1751343 w 1836664"/>
              <a:gd name="connsiteY3" fmla="*/ 1125563 h 2451589"/>
              <a:gd name="connsiteX4" fmla="*/ 1466925 w 1836664"/>
              <a:gd name="connsiteY4" fmla="*/ 1484616 h 2451589"/>
              <a:gd name="connsiteX5" fmla="*/ 551184 w 1836664"/>
              <a:gd name="connsiteY5" fmla="*/ 2107221 h 2451589"/>
              <a:gd name="connsiteX6" fmla="*/ 318766 w 1836664"/>
              <a:gd name="connsiteY6" fmla="*/ 2451589 h 2451589"/>
              <a:gd name="connsiteX0" fmla="*/ 0 w 1853943"/>
              <a:gd name="connsiteY0" fmla="*/ 0 h 2451589"/>
              <a:gd name="connsiteX1" fmla="*/ 1166192 w 1853943"/>
              <a:gd name="connsiteY1" fmla="*/ 119269 h 2451589"/>
              <a:gd name="connsiteX2" fmla="*/ 1791769 w 1853943"/>
              <a:gd name="connsiteY2" fmla="*/ 463577 h 2451589"/>
              <a:gd name="connsiteX3" fmla="*/ 1751343 w 1853943"/>
              <a:gd name="connsiteY3" fmla="*/ 1125563 h 2451589"/>
              <a:gd name="connsiteX4" fmla="*/ 1083998 w 1853943"/>
              <a:gd name="connsiteY4" fmla="*/ 1616516 h 2451589"/>
              <a:gd name="connsiteX5" fmla="*/ 551184 w 1853943"/>
              <a:gd name="connsiteY5" fmla="*/ 2107221 h 2451589"/>
              <a:gd name="connsiteX6" fmla="*/ 318766 w 1853943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551184 w 1829060"/>
              <a:gd name="connsiteY5" fmla="*/ 2107221 h 2451589"/>
              <a:gd name="connsiteX6" fmla="*/ 318766 w 1829060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368045 w 1829060"/>
              <a:gd name="connsiteY5" fmla="*/ 2107221 h 2451589"/>
              <a:gd name="connsiteX6" fmla="*/ 318766 w 1829060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368045 w 1829060"/>
              <a:gd name="connsiteY5" fmla="*/ 2107221 h 2451589"/>
              <a:gd name="connsiteX6" fmla="*/ 102329 w 1829060"/>
              <a:gd name="connsiteY6" fmla="*/ 2451589 h 2451589"/>
              <a:gd name="connsiteX0" fmla="*/ 0 w 1846589"/>
              <a:gd name="connsiteY0" fmla="*/ 0 h 2451589"/>
              <a:gd name="connsiteX1" fmla="*/ 1166192 w 1846589"/>
              <a:gd name="connsiteY1" fmla="*/ 119269 h 2451589"/>
              <a:gd name="connsiteX2" fmla="*/ 1791769 w 1846589"/>
              <a:gd name="connsiteY2" fmla="*/ 463577 h 2451589"/>
              <a:gd name="connsiteX3" fmla="*/ 1734694 w 1846589"/>
              <a:gd name="connsiteY3" fmla="*/ 1138752 h 2451589"/>
              <a:gd name="connsiteX4" fmla="*/ 1083998 w 1846589"/>
              <a:gd name="connsiteY4" fmla="*/ 1616516 h 2451589"/>
              <a:gd name="connsiteX5" fmla="*/ 368045 w 1846589"/>
              <a:gd name="connsiteY5" fmla="*/ 2107221 h 2451589"/>
              <a:gd name="connsiteX6" fmla="*/ 102329 w 1846589"/>
              <a:gd name="connsiteY6" fmla="*/ 2451589 h 2451589"/>
              <a:gd name="connsiteX0" fmla="*/ 0 w 1868173"/>
              <a:gd name="connsiteY0" fmla="*/ 0 h 2451589"/>
              <a:gd name="connsiteX1" fmla="*/ 1166192 w 1868173"/>
              <a:gd name="connsiteY1" fmla="*/ 119269 h 2451589"/>
              <a:gd name="connsiteX2" fmla="*/ 1791769 w 1868173"/>
              <a:gd name="connsiteY2" fmla="*/ 463577 h 2451589"/>
              <a:gd name="connsiteX3" fmla="*/ 1734694 w 1868173"/>
              <a:gd name="connsiteY3" fmla="*/ 1138752 h 2451589"/>
              <a:gd name="connsiteX4" fmla="*/ 1083998 w 1868173"/>
              <a:gd name="connsiteY4" fmla="*/ 1616516 h 2451589"/>
              <a:gd name="connsiteX5" fmla="*/ 368045 w 1868173"/>
              <a:gd name="connsiteY5" fmla="*/ 2107221 h 2451589"/>
              <a:gd name="connsiteX6" fmla="*/ 102329 w 1868173"/>
              <a:gd name="connsiteY6" fmla="*/ 2451589 h 2451589"/>
              <a:gd name="connsiteX0" fmla="*/ 0 w 1769140"/>
              <a:gd name="connsiteY0" fmla="*/ 0 h 2451589"/>
              <a:gd name="connsiteX1" fmla="*/ 1166192 w 1769140"/>
              <a:gd name="connsiteY1" fmla="*/ 119269 h 2451589"/>
              <a:gd name="connsiteX2" fmla="*/ 1625279 w 1769140"/>
              <a:gd name="connsiteY2" fmla="*/ 507226 h 2451589"/>
              <a:gd name="connsiteX3" fmla="*/ 1734694 w 1769140"/>
              <a:gd name="connsiteY3" fmla="*/ 1138752 h 2451589"/>
              <a:gd name="connsiteX4" fmla="*/ 1083998 w 1769140"/>
              <a:gd name="connsiteY4" fmla="*/ 1616516 h 2451589"/>
              <a:gd name="connsiteX5" fmla="*/ 368045 w 1769140"/>
              <a:gd name="connsiteY5" fmla="*/ 2107221 h 2451589"/>
              <a:gd name="connsiteX6" fmla="*/ 102329 w 1769140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368045 w 1660501"/>
              <a:gd name="connsiteY5" fmla="*/ 2107221 h 2451589"/>
              <a:gd name="connsiteX6" fmla="*/ 102329 w 1660501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401344 w 1660501"/>
              <a:gd name="connsiteY5" fmla="*/ 2034472 h 2451589"/>
              <a:gd name="connsiteX6" fmla="*/ 102329 w 1660501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401344 w 1660501"/>
              <a:gd name="connsiteY5" fmla="*/ 2034472 h 2451589"/>
              <a:gd name="connsiteX6" fmla="*/ 285468 w 1660501"/>
              <a:gd name="connsiteY6" fmla="*/ 2451589 h 2451589"/>
              <a:gd name="connsiteX0" fmla="*/ 0 w 1660501"/>
              <a:gd name="connsiteY0" fmla="*/ 0 h 2494284"/>
              <a:gd name="connsiteX1" fmla="*/ 1166192 w 1660501"/>
              <a:gd name="connsiteY1" fmla="*/ 119269 h 2494284"/>
              <a:gd name="connsiteX2" fmla="*/ 1625279 w 1660501"/>
              <a:gd name="connsiteY2" fmla="*/ 507226 h 2494284"/>
              <a:gd name="connsiteX3" fmla="*/ 1568204 w 1660501"/>
              <a:gd name="connsiteY3" fmla="*/ 1138752 h 2494284"/>
              <a:gd name="connsiteX4" fmla="*/ 1083998 w 1660501"/>
              <a:gd name="connsiteY4" fmla="*/ 1616516 h 2494284"/>
              <a:gd name="connsiteX5" fmla="*/ 401344 w 1660501"/>
              <a:gd name="connsiteY5" fmla="*/ 2034472 h 2494284"/>
              <a:gd name="connsiteX6" fmla="*/ 141870 w 1660501"/>
              <a:gd name="connsiteY6" fmla="*/ 2494284 h 2494284"/>
              <a:gd name="connsiteX0" fmla="*/ 0 w 1660501"/>
              <a:gd name="connsiteY0" fmla="*/ 0 h 2494284"/>
              <a:gd name="connsiteX1" fmla="*/ 1166192 w 1660501"/>
              <a:gd name="connsiteY1" fmla="*/ 119269 h 2494284"/>
              <a:gd name="connsiteX2" fmla="*/ 1625279 w 1660501"/>
              <a:gd name="connsiteY2" fmla="*/ 507226 h 2494284"/>
              <a:gd name="connsiteX3" fmla="*/ 1568204 w 1660501"/>
              <a:gd name="connsiteY3" fmla="*/ 1138752 h 2494284"/>
              <a:gd name="connsiteX4" fmla="*/ 1083998 w 1660501"/>
              <a:gd name="connsiteY4" fmla="*/ 1616516 h 2494284"/>
              <a:gd name="connsiteX5" fmla="*/ 233813 w 1660501"/>
              <a:gd name="connsiteY5" fmla="*/ 2023798 h 2494284"/>
              <a:gd name="connsiteX6" fmla="*/ 141870 w 1660501"/>
              <a:gd name="connsiteY6" fmla="*/ 2494284 h 2494284"/>
              <a:gd name="connsiteX0" fmla="*/ 0 w 1662266"/>
              <a:gd name="connsiteY0" fmla="*/ 0 h 2494284"/>
              <a:gd name="connsiteX1" fmla="*/ 1142259 w 1662266"/>
              <a:gd name="connsiteY1" fmla="*/ 236681 h 2494284"/>
              <a:gd name="connsiteX2" fmla="*/ 1625279 w 1662266"/>
              <a:gd name="connsiteY2" fmla="*/ 507226 h 2494284"/>
              <a:gd name="connsiteX3" fmla="*/ 1568204 w 1662266"/>
              <a:gd name="connsiteY3" fmla="*/ 1138752 h 2494284"/>
              <a:gd name="connsiteX4" fmla="*/ 1083998 w 1662266"/>
              <a:gd name="connsiteY4" fmla="*/ 1616516 h 2494284"/>
              <a:gd name="connsiteX5" fmla="*/ 233813 w 1662266"/>
              <a:gd name="connsiteY5" fmla="*/ 2023798 h 2494284"/>
              <a:gd name="connsiteX6" fmla="*/ 141870 w 1662266"/>
              <a:gd name="connsiteY6" fmla="*/ 2494284 h 2494284"/>
              <a:gd name="connsiteX0" fmla="*/ 0 w 1753485"/>
              <a:gd name="connsiteY0" fmla="*/ 0 h 2494284"/>
              <a:gd name="connsiteX1" fmla="*/ 1142259 w 1753485"/>
              <a:gd name="connsiteY1" fmla="*/ 236681 h 2494284"/>
              <a:gd name="connsiteX2" fmla="*/ 1732977 w 1753485"/>
              <a:gd name="connsiteY2" fmla="*/ 710027 h 2494284"/>
              <a:gd name="connsiteX3" fmla="*/ 1568204 w 1753485"/>
              <a:gd name="connsiteY3" fmla="*/ 1138752 h 2494284"/>
              <a:gd name="connsiteX4" fmla="*/ 1083998 w 1753485"/>
              <a:gd name="connsiteY4" fmla="*/ 1616516 h 2494284"/>
              <a:gd name="connsiteX5" fmla="*/ 233813 w 1753485"/>
              <a:gd name="connsiteY5" fmla="*/ 2023798 h 2494284"/>
              <a:gd name="connsiteX6" fmla="*/ 141870 w 1753485"/>
              <a:gd name="connsiteY6" fmla="*/ 2494284 h 2494284"/>
              <a:gd name="connsiteX0" fmla="*/ 0 w 1630300"/>
              <a:gd name="connsiteY0" fmla="*/ 0 h 2494284"/>
              <a:gd name="connsiteX1" fmla="*/ 1142259 w 1630300"/>
              <a:gd name="connsiteY1" fmla="*/ 236681 h 2494284"/>
              <a:gd name="connsiteX2" fmla="*/ 1577413 w 1630300"/>
              <a:gd name="connsiteY2" fmla="*/ 699354 h 2494284"/>
              <a:gd name="connsiteX3" fmla="*/ 1568204 w 1630300"/>
              <a:gd name="connsiteY3" fmla="*/ 1138752 h 2494284"/>
              <a:gd name="connsiteX4" fmla="*/ 1083998 w 1630300"/>
              <a:gd name="connsiteY4" fmla="*/ 1616516 h 2494284"/>
              <a:gd name="connsiteX5" fmla="*/ 233813 w 1630300"/>
              <a:gd name="connsiteY5" fmla="*/ 2023798 h 2494284"/>
              <a:gd name="connsiteX6" fmla="*/ 141870 w 1630300"/>
              <a:gd name="connsiteY6" fmla="*/ 2494284 h 2494284"/>
              <a:gd name="connsiteX0" fmla="*/ 0 w 1591529"/>
              <a:gd name="connsiteY0" fmla="*/ 0 h 2494284"/>
              <a:gd name="connsiteX1" fmla="*/ 1142259 w 1591529"/>
              <a:gd name="connsiteY1" fmla="*/ 236681 h 2494284"/>
              <a:gd name="connsiteX2" fmla="*/ 1577413 w 1591529"/>
              <a:gd name="connsiteY2" fmla="*/ 699354 h 2494284"/>
              <a:gd name="connsiteX3" fmla="*/ 1448539 w 1591529"/>
              <a:gd name="connsiteY3" fmla="*/ 1288184 h 2494284"/>
              <a:gd name="connsiteX4" fmla="*/ 1083998 w 1591529"/>
              <a:gd name="connsiteY4" fmla="*/ 1616516 h 2494284"/>
              <a:gd name="connsiteX5" fmla="*/ 233813 w 1591529"/>
              <a:gd name="connsiteY5" fmla="*/ 2023798 h 2494284"/>
              <a:gd name="connsiteX6" fmla="*/ 141870 w 1591529"/>
              <a:gd name="connsiteY6" fmla="*/ 2494284 h 2494284"/>
              <a:gd name="connsiteX0" fmla="*/ 0 w 1599389"/>
              <a:gd name="connsiteY0" fmla="*/ 0 h 2494284"/>
              <a:gd name="connsiteX1" fmla="*/ 1142259 w 1599389"/>
              <a:gd name="connsiteY1" fmla="*/ 236681 h 2494284"/>
              <a:gd name="connsiteX2" fmla="*/ 1577413 w 1599389"/>
              <a:gd name="connsiteY2" fmla="*/ 699354 h 2494284"/>
              <a:gd name="connsiteX3" fmla="*/ 1448539 w 1599389"/>
              <a:gd name="connsiteY3" fmla="*/ 1288184 h 2494284"/>
              <a:gd name="connsiteX4" fmla="*/ 713038 w 1599389"/>
              <a:gd name="connsiteY4" fmla="*/ 1712579 h 2494284"/>
              <a:gd name="connsiteX5" fmla="*/ 233813 w 1599389"/>
              <a:gd name="connsiteY5" fmla="*/ 2023798 h 2494284"/>
              <a:gd name="connsiteX6" fmla="*/ 141870 w 1599389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233813 w 1588623"/>
              <a:gd name="connsiteY5" fmla="*/ 2023798 h 2494284"/>
              <a:gd name="connsiteX6" fmla="*/ 141870 w 1588623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1262055 w 1588623"/>
              <a:gd name="connsiteY5" fmla="*/ 2164563 h 2494284"/>
              <a:gd name="connsiteX6" fmla="*/ 141870 w 1588623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1262055 w 1588623"/>
              <a:gd name="connsiteY5" fmla="*/ 2164563 h 2494284"/>
              <a:gd name="connsiteX6" fmla="*/ 141870 w 1588623"/>
              <a:gd name="connsiteY6" fmla="*/ 2494284 h 2494284"/>
              <a:gd name="connsiteX0" fmla="*/ 0 w 1589252"/>
              <a:gd name="connsiteY0" fmla="*/ 0 h 2494284"/>
              <a:gd name="connsiteX1" fmla="*/ 1142259 w 1589252"/>
              <a:gd name="connsiteY1" fmla="*/ 236681 h 2494284"/>
              <a:gd name="connsiteX2" fmla="*/ 1577413 w 1589252"/>
              <a:gd name="connsiteY2" fmla="*/ 699354 h 2494284"/>
              <a:gd name="connsiteX3" fmla="*/ 1448539 w 1589252"/>
              <a:gd name="connsiteY3" fmla="*/ 1288184 h 2494284"/>
              <a:gd name="connsiteX4" fmla="*/ 1262055 w 1589252"/>
              <a:gd name="connsiteY4" fmla="*/ 2164563 h 2494284"/>
              <a:gd name="connsiteX5" fmla="*/ 141870 w 1589252"/>
              <a:gd name="connsiteY5" fmla="*/ 2494284 h 2494284"/>
              <a:gd name="connsiteX0" fmla="*/ 0 w 1579971"/>
              <a:gd name="connsiteY0" fmla="*/ 0 h 2494284"/>
              <a:gd name="connsiteX1" fmla="*/ 1142259 w 1579971"/>
              <a:gd name="connsiteY1" fmla="*/ 236681 h 2494284"/>
              <a:gd name="connsiteX2" fmla="*/ 1577413 w 1579971"/>
              <a:gd name="connsiteY2" fmla="*/ 699354 h 2494284"/>
              <a:gd name="connsiteX3" fmla="*/ 1262055 w 1579971"/>
              <a:gd name="connsiteY3" fmla="*/ 2164563 h 2494284"/>
              <a:gd name="connsiteX4" fmla="*/ 141870 w 1579971"/>
              <a:gd name="connsiteY4" fmla="*/ 2494284 h 2494284"/>
              <a:gd name="connsiteX0" fmla="*/ 0 w 1668642"/>
              <a:gd name="connsiteY0" fmla="*/ 0 h 2494284"/>
              <a:gd name="connsiteX1" fmla="*/ 1142259 w 1668642"/>
              <a:gd name="connsiteY1" fmla="*/ 236681 h 2494284"/>
              <a:gd name="connsiteX2" fmla="*/ 1577413 w 1668642"/>
              <a:gd name="connsiteY2" fmla="*/ 699354 h 2494284"/>
              <a:gd name="connsiteX3" fmla="*/ 1528636 w 1668642"/>
              <a:gd name="connsiteY3" fmla="*/ 1619098 h 2494284"/>
              <a:gd name="connsiteX4" fmla="*/ 141870 w 1668642"/>
              <a:gd name="connsiteY4" fmla="*/ 2494284 h 2494284"/>
              <a:gd name="connsiteX0" fmla="*/ 0 w 1668642"/>
              <a:gd name="connsiteY0" fmla="*/ 0 h 2265540"/>
              <a:gd name="connsiteX1" fmla="*/ 1142259 w 1668642"/>
              <a:gd name="connsiteY1" fmla="*/ 236681 h 2265540"/>
              <a:gd name="connsiteX2" fmla="*/ 1577413 w 1668642"/>
              <a:gd name="connsiteY2" fmla="*/ 699354 h 2265540"/>
              <a:gd name="connsiteX3" fmla="*/ 1528636 w 1668642"/>
              <a:gd name="connsiteY3" fmla="*/ 1619098 h 2265540"/>
              <a:gd name="connsiteX4" fmla="*/ 1132028 w 1668642"/>
              <a:gd name="connsiteY4" fmla="*/ 2265540 h 2265540"/>
              <a:gd name="connsiteX0" fmla="*/ 0 w 1668642"/>
              <a:gd name="connsiteY0" fmla="*/ 0 h 2142371"/>
              <a:gd name="connsiteX1" fmla="*/ 1142259 w 1668642"/>
              <a:gd name="connsiteY1" fmla="*/ 236681 h 2142371"/>
              <a:gd name="connsiteX2" fmla="*/ 1577413 w 1668642"/>
              <a:gd name="connsiteY2" fmla="*/ 699354 h 2142371"/>
              <a:gd name="connsiteX3" fmla="*/ 1528636 w 1668642"/>
              <a:gd name="connsiteY3" fmla="*/ 1619098 h 2142371"/>
              <a:gd name="connsiteX4" fmla="*/ 1112986 w 1668642"/>
              <a:gd name="connsiteY4" fmla="*/ 2142371 h 2142371"/>
              <a:gd name="connsiteX0" fmla="*/ 0 w 1668642"/>
              <a:gd name="connsiteY0" fmla="*/ 0 h 2247945"/>
              <a:gd name="connsiteX1" fmla="*/ 1142259 w 1668642"/>
              <a:gd name="connsiteY1" fmla="*/ 236681 h 2247945"/>
              <a:gd name="connsiteX2" fmla="*/ 1577413 w 1668642"/>
              <a:gd name="connsiteY2" fmla="*/ 699354 h 2247945"/>
              <a:gd name="connsiteX3" fmla="*/ 1528636 w 1668642"/>
              <a:gd name="connsiteY3" fmla="*/ 1619098 h 2247945"/>
              <a:gd name="connsiteX4" fmla="*/ 960655 w 1668642"/>
              <a:gd name="connsiteY4" fmla="*/ 2247945 h 2247945"/>
              <a:gd name="connsiteX0" fmla="*/ 0 w 1731515"/>
              <a:gd name="connsiteY0" fmla="*/ 0 h 2247945"/>
              <a:gd name="connsiteX1" fmla="*/ 1142259 w 1731515"/>
              <a:gd name="connsiteY1" fmla="*/ 236681 h 2247945"/>
              <a:gd name="connsiteX2" fmla="*/ 1691662 w 1731515"/>
              <a:gd name="connsiteY2" fmla="*/ 840119 h 2247945"/>
              <a:gd name="connsiteX3" fmla="*/ 1528636 w 1731515"/>
              <a:gd name="connsiteY3" fmla="*/ 1619098 h 2247945"/>
              <a:gd name="connsiteX4" fmla="*/ 960655 w 1731515"/>
              <a:gd name="connsiteY4" fmla="*/ 2247945 h 2247945"/>
              <a:gd name="connsiteX0" fmla="*/ 0 w 1731515"/>
              <a:gd name="connsiteY0" fmla="*/ 0 h 2304047"/>
              <a:gd name="connsiteX1" fmla="*/ 1142259 w 1731515"/>
              <a:gd name="connsiteY1" fmla="*/ 236681 h 2304047"/>
              <a:gd name="connsiteX2" fmla="*/ 1691662 w 1731515"/>
              <a:gd name="connsiteY2" fmla="*/ 840119 h 2304047"/>
              <a:gd name="connsiteX3" fmla="*/ 1528636 w 1731515"/>
              <a:gd name="connsiteY3" fmla="*/ 1619098 h 2304047"/>
              <a:gd name="connsiteX4" fmla="*/ 763341 w 1731515"/>
              <a:gd name="connsiteY4" fmla="*/ 2304047 h 2304047"/>
              <a:gd name="connsiteX0" fmla="*/ 0 w 1678774"/>
              <a:gd name="connsiteY0" fmla="*/ 0 h 2304047"/>
              <a:gd name="connsiteX1" fmla="*/ 1142259 w 1678774"/>
              <a:gd name="connsiteY1" fmla="*/ 236681 h 2304047"/>
              <a:gd name="connsiteX2" fmla="*/ 1600594 w 1678774"/>
              <a:gd name="connsiteY2" fmla="*/ 840119 h 2304047"/>
              <a:gd name="connsiteX3" fmla="*/ 1528636 w 1678774"/>
              <a:gd name="connsiteY3" fmla="*/ 1619098 h 2304047"/>
              <a:gd name="connsiteX4" fmla="*/ 763341 w 1678774"/>
              <a:gd name="connsiteY4" fmla="*/ 2304047 h 2304047"/>
              <a:gd name="connsiteX0" fmla="*/ 0 w 1691771"/>
              <a:gd name="connsiteY0" fmla="*/ 0 h 2304047"/>
              <a:gd name="connsiteX1" fmla="*/ 929767 w 1691771"/>
              <a:gd name="connsiteY1" fmla="*/ 222656 h 2304047"/>
              <a:gd name="connsiteX2" fmla="*/ 1600594 w 1691771"/>
              <a:gd name="connsiteY2" fmla="*/ 840119 h 2304047"/>
              <a:gd name="connsiteX3" fmla="*/ 1528636 w 1691771"/>
              <a:gd name="connsiteY3" fmla="*/ 1619098 h 2304047"/>
              <a:gd name="connsiteX4" fmla="*/ 763341 w 1691771"/>
              <a:gd name="connsiteY4" fmla="*/ 2304047 h 2304047"/>
              <a:gd name="connsiteX0" fmla="*/ 0 w 1630836"/>
              <a:gd name="connsiteY0" fmla="*/ 0 h 2304047"/>
              <a:gd name="connsiteX1" fmla="*/ 929767 w 1630836"/>
              <a:gd name="connsiteY1" fmla="*/ 222656 h 2304047"/>
              <a:gd name="connsiteX2" fmla="*/ 1600594 w 1630836"/>
              <a:gd name="connsiteY2" fmla="*/ 840119 h 2304047"/>
              <a:gd name="connsiteX3" fmla="*/ 1376855 w 1630836"/>
              <a:gd name="connsiteY3" fmla="*/ 1619098 h 2304047"/>
              <a:gd name="connsiteX4" fmla="*/ 763341 w 1630836"/>
              <a:gd name="connsiteY4" fmla="*/ 2304047 h 2304047"/>
              <a:gd name="connsiteX0" fmla="*/ 0 w 1523668"/>
              <a:gd name="connsiteY0" fmla="*/ 0 h 2304047"/>
              <a:gd name="connsiteX1" fmla="*/ 929767 w 1523668"/>
              <a:gd name="connsiteY1" fmla="*/ 222656 h 2304047"/>
              <a:gd name="connsiteX2" fmla="*/ 1433635 w 1523668"/>
              <a:gd name="connsiteY2" fmla="*/ 952324 h 2304047"/>
              <a:gd name="connsiteX3" fmla="*/ 1376855 w 1523668"/>
              <a:gd name="connsiteY3" fmla="*/ 1619098 h 2304047"/>
              <a:gd name="connsiteX4" fmla="*/ 763341 w 1523668"/>
              <a:gd name="connsiteY4" fmla="*/ 2304047 h 2304047"/>
              <a:gd name="connsiteX0" fmla="*/ 0 w 1476146"/>
              <a:gd name="connsiteY0" fmla="*/ 0 h 2304047"/>
              <a:gd name="connsiteX1" fmla="*/ 929767 w 1476146"/>
              <a:gd name="connsiteY1" fmla="*/ 222656 h 2304047"/>
              <a:gd name="connsiteX2" fmla="*/ 1433635 w 1476146"/>
              <a:gd name="connsiteY2" fmla="*/ 952324 h 2304047"/>
              <a:gd name="connsiteX3" fmla="*/ 1285787 w 1476146"/>
              <a:gd name="connsiteY3" fmla="*/ 1633124 h 2304047"/>
              <a:gd name="connsiteX4" fmla="*/ 763341 w 1476146"/>
              <a:gd name="connsiteY4" fmla="*/ 2304047 h 2304047"/>
              <a:gd name="connsiteX0" fmla="*/ 0 w 1461619"/>
              <a:gd name="connsiteY0" fmla="*/ 0 h 2304047"/>
              <a:gd name="connsiteX1" fmla="*/ 929767 w 1461619"/>
              <a:gd name="connsiteY1" fmla="*/ 222656 h 2304047"/>
              <a:gd name="connsiteX2" fmla="*/ 1433635 w 1461619"/>
              <a:gd name="connsiteY2" fmla="*/ 952324 h 2304047"/>
              <a:gd name="connsiteX3" fmla="*/ 1285787 w 1461619"/>
              <a:gd name="connsiteY3" fmla="*/ 1633124 h 2304047"/>
              <a:gd name="connsiteX4" fmla="*/ 763341 w 1461619"/>
              <a:gd name="connsiteY4" fmla="*/ 2304047 h 2304047"/>
              <a:gd name="connsiteX0" fmla="*/ 0 w 1456432"/>
              <a:gd name="connsiteY0" fmla="*/ 0 h 2304047"/>
              <a:gd name="connsiteX1" fmla="*/ 929767 w 1456432"/>
              <a:gd name="connsiteY1" fmla="*/ 222656 h 2304047"/>
              <a:gd name="connsiteX2" fmla="*/ 1433635 w 1456432"/>
              <a:gd name="connsiteY2" fmla="*/ 952324 h 2304047"/>
              <a:gd name="connsiteX3" fmla="*/ 1285787 w 1456432"/>
              <a:gd name="connsiteY3" fmla="*/ 1633124 h 2304047"/>
              <a:gd name="connsiteX4" fmla="*/ 763341 w 1456432"/>
              <a:gd name="connsiteY4" fmla="*/ 2304047 h 2304047"/>
              <a:gd name="connsiteX0" fmla="*/ 0 w 1449521"/>
              <a:gd name="connsiteY0" fmla="*/ 0 h 2304047"/>
              <a:gd name="connsiteX1" fmla="*/ 929767 w 1449521"/>
              <a:gd name="connsiteY1" fmla="*/ 222656 h 2304047"/>
              <a:gd name="connsiteX2" fmla="*/ 1433635 w 1449521"/>
              <a:gd name="connsiteY2" fmla="*/ 952324 h 2304047"/>
              <a:gd name="connsiteX3" fmla="*/ 1285787 w 1449521"/>
              <a:gd name="connsiteY3" fmla="*/ 1633124 h 2304047"/>
              <a:gd name="connsiteX4" fmla="*/ 763341 w 1449521"/>
              <a:gd name="connsiteY4" fmla="*/ 2304047 h 2304047"/>
              <a:gd name="connsiteX0" fmla="*/ 0 w 1435847"/>
              <a:gd name="connsiteY0" fmla="*/ 0 h 2304047"/>
              <a:gd name="connsiteX1" fmla="*/ 929767 w 1435847"/>
              <a:gd name="connsiteY1" fmla="*/ 222656 h 2304047"/>
              <a:gd name="connsiteX2" fmla="*/ 1418456 w 1435847"/>
              <a:gd name="connsiteY2" fmla="*/ 910248 h 2304047"/>
              <a:gd name="connsiteX3" fmla="*/ 1285787 w 1435847"/>
              <a:gd name="connsiteY3" fmla="*/ 1633124 h 2304047"/>
              <a:gd name="connsiteX4" fmla="*/ 763341 w 1435847"/>
              <a:gd name="connsiteY4" fmla="*/ 2304047 h 2304047"/>
              <a:gd name="connsiteX0" fmla="*/ 0 w 1419184"/>
              <a:gd name="connsiteY0" fmla="*/ 0 h 2304047"/>
              <a:gd name="connsiteX1" fmla="*/ 929767 w 1419184"/>
              <a:gd name="connsiteY1" fmla="*/ 222656 h 2304047"/>
              <a:gd name="connsiteX2" fmla="*/ 1418456 w 1419184"/>
              <a:gd name="connsiteY2" fmla="*/ 910248 h 2304047"/>
              <a:gd name="connsiteX3" fmla="*/ 1285787 w 1419184"/>
              <a:gd name="connsiteY3" fmla="*/ 1633124 h 2304047"/>
              <a:gd name="connsiteX4" fmla="*/ 763341 w 1419184"/>
              <a:gd name="connsiteY4" fmla="*/ 2304047 h 2304047"/>
              <a:gd name="connsiteX0" fmla="*/ 0 w 1420458"/>
              <a:gd name="connsiteY0" fmla="*/ 0 h 2304047"/>
              <a:gd name="connsiteX1" fmla="*/ 929767 w 1420458"/>
              <a:gd name="connsiteY1" fmla="*/ 222656 h 2304047"/>
              <a:gd name="connsiteX2" fmla="*/ 1418456 w 1420458"/>
              <a:gd name="connsiteY2" fmla="*/ 910248 h 2304047"/>
              <a:gd name="connsiteX3" fmla="*/ 1285787 w 1420458"/>
              <a:gd name="connsiteY3" fmla="*/ 1633124 h 2304047"/>
              <a:gd name="connsiteX4" fmla="*/ 763341 w 1420458"/>
              <a:gd name="connsiteY4" fmla="*/ 2304047 h 2304047"/>
              <a:gd name="connsiteX0" fmla="*/ 0 w 1424400"/>
              <a:gd name="connsiteY0" fmla="*/ 0 h 2304047"/>
              <a:gd name="connsiteX1" fmla="*/ 929767 w 1424400"/>
              <a:gd name="connsiteY1" fmla="*/ 222656 h 2304047"/>
              <a:gd name="connsiteX2" fmla="*/ 1418456 w 1424400"/>
              <a:gd name="connsiteY2" fmla="*/ 910248 h 2304047"/>
              <a:gd name="connsiteX3" fmla="*/ 1285787 w 1424400"/>
              <a:gd name="connsiteY3" fmla="*/ 1633124 h 2304047"/>
              <a:gd name="connsiteX4" fmla="*/ 763341 w 1424400"/>
              <a:gd name="connsiteY4" fmla="*/ 2304047 h 2304047"/>
              <a:gd name="connsiteX0" fmla="*/ 0 w 1434026"/>
              <a:gd name="connsiteY0" fmla="*/ 0 h 2304047"/>
              <a:gd name="connsiteX1" fmla="*/ 929767 w 1434026"/>
              <a:gd name="connsiteY1" fmla="*/ 222656 h 2304047"/>
              <a:gd name="connsiteX2" fmla="*/ 1418456 w 1434026"/>
              <a:gd name="connsiteY2" fmla="*/ 910248 h 2304047"/>
              <a:gd name="connsiteX3" fmla="*/ 1240253 w 1434026"/>
              <a:gd name="connsiteY3" fmla="*/ 1885583 h 2304047"/>
              <a:gd name="connsiteX4" fmla="*/ 763341 w 1434026"/>
              <a:gd name="connsiteY4" fmla="*/ 2304047 h 2304047"/>
              <a:gd name="connsiteX0" fmla="*/ 0 w 1434026"/>
              <a:gd name="connsiteY0" fmla="*/ 0 h 2304047"/>
              <a:gd name="connsiteX1" fmla="*/ 929767 w 1434026"/>
              <a:gd name="connsiteY1" fmla="*/ 222656 h 2304047"/>
              <a:gd name="connsiteX2" fmla="*/ 1418456 w 1434026"/>
              <a:gd name="connsiteY2" fmla="*/ 910248 h 2304047"/>
              <a:gd name="connsiteX3" fmla="*/ 1240253 w 1434026"/>
              <a:gd name="connsiteY3" fmla="*/ 1927661 h 2304047"/>
              <a:gd name="connsiteX4" fmla="*/ 763341 w 1434026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69737 h 2304047"/>
              <a:gd name="connsiteX4" fmla="*/ 763341 w 1440175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69737 h 2304047"/>
              <a:gd name="connsiteX4" fmla="*/ 581204 w 1440175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13634 h 2304047"/>
              <a:gd name="connsiteX4" fmla="*/ 581204 w 1440175"/>
              <a:gd name="connsiteY4" fmla="*/ 2304047 h 2304047"/>
              <a:gd name="connsiteX0" fmla="*/ 0 w 1451903"/>
              <a:gd name="connsiteY0" fmla="*/ 0 h 2304047"/>
              <a:gd name="connsiteX1" fmla="*/ 929767 w 1451903"/>
              <a:gd name="connsiteY1" fmla="*/ 222656 h 2304047"/>
              <a:gd name="connsiteX2" fmla="*/ 1418456 w 1451903"/>
              <a:gd name="connsiteY2" fmla="*/ 910248 h 2304047"/>
              <a:gd name="connsiteX3" fmla="*/ 1270610 w 1451903"/>
              <a:gd name="connsiteY3" fmla="*/ 1913634 h 2304047"/>
              <a:gd name="connsiteX4" fmla="*/ 581204 w 1451903"/>
              <a:gd name="connsiteY4" fmla="*/ 2304047 h 2304047"/>
              <a:gd name="connsiteX0" fmla="*/ 0 w 1464309"/>
              <a:gd name="connsiteY0" fmla="*/ 0 h 2304047"/>
              <a:gd name="connsiteX1" fmla="*/ 929767 w 1464309"/>
              <a:gd name="connsiteY1" fmla="*/ 222656 h 2304047"/>
              <a:gd name="connsiteX2" fmla="*/ 1418456 w 1464309"/>
              <a:gd name="connsiteY2" fmla="*/ 910248 h 2304047"/>
              <a:gd name="connsiteX3" fmla="*/ 1270610 w 1464309"/>
              <a:gd name="connsiteY3" fmla="*/ 1913634 h 2304047"/>
              <a:gd name="connsiteX4" fmla="*/ 581204 w 1464309"/>
              <a:gd name="connsiteY4" fmla="*/ 2304047 h 2304047"/>
              <a:gd name="connsiteX0" fmla="*/ 0 w 1484600"/>
              <a:gd name="connsiteY0" fmla="*/ 0 h 2304047"/>
              <a:gd name="connsiteX1" fmla="*/ 929767 w 1484600"/>
              <a:gd name="connsiteY1" fmla="*/ 222656 h 2304047"/>
              <a:gd name="connsiteX2" fmla="*/ 1448813 w 1484600"/>
              <a:gd name="connsiteY2" fmla="*/ 882196 h 2304047"/>
              <a:gd name="connsiteX3" fmla="*/ 1270610 w 1484600"/>
              <a:gd name="connsiteY3" fmla="*/ 1913634 h 2304047"/>
              <a:gd name="connsiteX4" fmla="*/ 581204 w 1484600"/>
              <a:gd name="connsiteY4" fmla="*/ 2304047 h 230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600" h="2304047">
                <a:moveTo>
                  <a:pt x="0" y="0"/>
                </a:moveTo>
                <a:cubicBezTo>
                  <a:pt x="424070" y="25400"/>
                  <a:pt x="688298" y="75623"/>
                  <a:pt x="929767" y="222656"/>
                </a:cubicBezTo>
                <a:cubicBezTo>
                  <a:pt x="1171236" y="369689"/>
                  <a:pt x="1392006" y="600366"/>
                  <a:pt x="1448813" y="882196"/>
                </a:cubicBezTo>
                <a:cubicBezTo>
                  <a:pt x="1505620" y="1164026"/>
                  <a:pt x="1525044" y="1586428"/>
                  <a:pt x="1270610" y="1913634"/>
                </a:cubicBezTo>
                <a:cubicBezTo>
                  <a:pt x="1155758" y="2068243"/>
                  <a:pt x="634213" y="2257665"/>
                  <a:pt x="581204" y="2304047"/>
                </a:cubicBezTo>
              </a:path>
            </a:pathLst>
          </a:cu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2. pl"/>
          <p:cNvSpPr txBox="1"/>
          <p:nvPr/>
        </p:nvSpPr>
        <p:spPr>
          <a:xfrm>
            <a:off x="6159544" y="308143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() { if () break;}}</a:t>
            </a:r>
          </a:p>
        </p:txBody>
      </p:sp>
      <p:sp>
        <p:nvSpPr>
          <p:cNvPr id="15" name="6. pl"/>
          <p:cNvSpPr txBox="1"/>
          <p:nvPr/>
        </p:nvSpPr>
        <p:spPr>
          <a:xfrm>
            <a:off x="6234919" y="5443799"/>
            <a:ext cx="144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vadhajtások</a:t>
            </a:r>
            <a:endParaRPr lang="en-US" dirty="0"/>
          </a:p>
        </p:txBody>
      </p:sp>
      <p:sp>
        <p:nvSpPr>
          <p:cNvPr id="16" name="1. pl"/>
          <p:cNvSpPr txBox="1"/>
          <p:nvPr/>
        </p:nvSpPr>
        <p:spPr>
          <a:xfrm>
            <a:off x="5698439" y="5517580"/>
            <a:ext cx="2358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hu-HU" sz="1400" dirty="0"/>
            </a:br>
            <a:r>
              <a:rPr lang="hu-HU" dirty="0"/>
              <a:t>hibás, pontatlan</a:t>
            </a:r>
            <a:endParaRPr lang="en-US" dirty="0"/>
          </a:p>
        </p:txBody>
      </p:sp>
      <p:sp>
        <p:nvSpPr>
          <p:cNvPr id="2" name="Szövegdoboz 1"/>
          <p:cNvSpPr txBox="1"/>
          <p:nvPr/>
        </p:nvSpPr>
        <p:spPr>
          <a:xfrm>
            <a:off x="2615156" y="4821799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Eredmény elemzése</a:t>
            </a:r>
            <a:endParaRPr lang="en-US" sz="2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203689" y="5208574"/>
            <a:ext cx="2092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Ha van, akkor …</a:t>
            </a:r>
          </a:p>
          <a:p>
            <a:r>
              <a:rPr lang="hu-HU" sz="2000" dirty="0"/>
              <a:t>Ha nincs, akkor</a:t>
            </a:r>
            <a:endParaRPr lang="en-US" sz="20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836848" y="5207749"/>
            <a:ext cx="2092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Ha van, akkor …</a:t>
            </a:r>
          </a:p>
          <a:p>
            <a:r>
              <a:rPr lang="hu-HU" sz="2000" dirty="0"/>
              <a:t>egyébként</a:t>
            </a:r>
            <a:endParaRPr lang="en-US" sz="20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840104" y="1906315"/>
            <a:ext cx="4071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…</a:t>
            </a:r>
          </a:p>
          <a:p>
            <a:r>
              <a:rPr lang="hu-HU" sz="2000" dirty="0"/>
              <a:t>	</a:t>
            </a:r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 </a:t>
            </a:r>
            <a:r>
              <a:rPr lang="hu-HU" sz="2000" dirty="0" err="1"/>
              <a:t>return</a:t>
            </a:r>
            <a:r>
              <a:rPr lang="hu-HU" sz="2000" dirty="0"/>
              <a:t> i;</a:t>
            </a:r>
          </a:p>
          <a:p>
            <a:r>
              <a:rPr lang="hu-HU" sz="2000" dirty="0"/>
              <a:t>		</a:t>
            </a:r>
            <a:r>
              <a:rPr lang="hu-HU" sz="2000" dirty="0" err="1"/>
              <a:t>else</a:t>
            </a:r>
            <a:r>
              <a:rPr lang="hu-HU" sz="2000" dirty="0"/>
              <a:t> </a:t>
            </a:r>
            <a:r>
              <a:rPr lang="hu-HU" sz="2000" dirty="0" err="1"/>
              <a:t>return</a:t>
            </a:r>
            <a:r>
              <a:rPr lang="hu-HU" sz="2000" dirty="0"/>
              <a:t> -1;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840104" y="3229754"/>
            <a:ext cx="4071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…</a:t>
            </a:r>
          </a:p>
          <a:p>
            <a:r>
              <a:rPr lang="hu-HU" sz="2000" dirty="0"/>
              <a:t>	</a:t>
            </a:r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 ez = i;</a:t>
            </a:r>
          </a:p>
          <a:p>
            <a:r>
              <a:rPr lang="hu-HU" sz="2000" dirty="0"/>
              <a:t>	</a:t>
            </a:r>
            <a:r>
              <a:rPr lang="hu-HU" sz="2000" dirty="0" err="1"/>
              <a:t>return</a:t>
            </a:r>
            <a:r>
              <a:rPr lang="hu-HU" sz="2000" dirty="0"/>
              <a:t> ez;</a:t>
            </a:r>
          </a:p>
        </p:txBody>
      </p:sp>
      <p:pic>
        <p:nvPicPr>
          <p:cNvPr id="20" name="Kép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006" y="6104505"/>
            <a:ext cx="293436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7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Üres ciklus?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85648" y="1447723"/>
            <a:ext cx="1386801" cy="1825434"/>
          </a:xfrm>
          <a:prstGeom prst="curvedConnector3">
            <a:avLst>
              <a:gd name="adj1" fmla="val 51433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zold 2-3"/>
          <p:cNvCxnSpPr/>
          <p:nvPr/>
        </p:nvCxnSpPr>
        <p:spPr>
          <a:xfrm rot="5400000">
            <a:off x="6529284" y="3433302"/>
            <a:ext cx="660912" cy="651738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3. pl"/>
          <p:cNvSpPr txBox="1"/>
          <p:nvPr/>
        </p:nvSpPr>
        <p:spPr>
          <a:xfrm>
            <a:off x="5182730" y="4083921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„</a:t>
            </a:r>
            <a:r>
              <a:rPr lang="en-US" strike="sngStrike" dirty="0"/>
              <a:t>break;</a:t>
            </a:r>
            <a:r>
              <a:rPr lang="hu-HU" dirty="0"/>
              <a:t>”</a:t>
            </a:r>
            <a:r>
              <a:rPr lang="en-US" dirty="0"/>
              <a:t> =&gt; </a:t>
            </a:r>
            <a:r>
              <a:rPr lang="hu-HU" dirty="0"/>
              <a:t>ciklusfeltétel</a:t>
            </a:r>
            <a:endParaRPr lang="en-US" dirty="0"/>
          </a:p>
        </p:txBody>
      </p:sp>
      <p:sp>
        <p:nvSpPr>
          <p:cNvPr id="17" name="4.pl"/>
          <p:cNvSpPr txBox="1"/>
          <p:nvPr/>
        </p:nvSpPr>
        <p:spPr>
          <a:xfrm>
            <a:off x="4346224" y="5126415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for</a:t>
            </a:r>
            <a:r>
              <a:rPr lang="hu-HU" dirty="0"/>
              <a:t>() </a:t>
            </a:r>
            <a:r>
              <a:rPr lang="en-US" dirty="0"/>
              <a:t>=&gt;</a:t>
            </a:r>
            <a:r>
              <a:rPr lang="hu-HU" dirty="0"/>
              <a:t> </a:t>
            </a:r>
            <a:r>
              <a:rPr lang="hu-HU" dirty="0" err="1"/>
              <a:t>while</a:t>
            </a:r>
            <a:r>
              <a:rPr lang="hu-HU" dirty="0"/>
              <a:t>() </a:t>
            </a:r>
            <a:endParaRPr lang="en-US" dirty="0"/>
          </a:p>
        </p:txBody>
      </p:sp>
      <p:cxnSp>
        <p:nvCxnSpPr>
          <p:cNvPr id="18" name="zold 3-4"/>
          <p:cNvCxnSpPr>
            <a:stCxn id="16" idx="2"/>
            <a:endCxn id="17" idx="0"/>
          </p:cNvCxnSpPr>
          <p:nvPr/>
        </p:nvCxnSpPr>
        <p:spPr>
          <a:xfrm rot="5400000">
            <a:off x="5523709" y="4150367"/>
            <a:ext cx="673162" cy="1278934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1797350" y="2793624"/>
            <a:ext cx="54056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i;</a:t>
            </a:r>
            <a:br>
              <a:rPr lang="hu-HU" sz="2000" dirty="0"/>
            </a:br>
            <a:r>
              <a:rPr lang="hu-HU" sz="2000" dirty="0" err="1"/>
              <a:t>for</a:t>
            </a:r>
            <a:r>
              <a:rPr lang="hu-HU" sz="2000" dirty="0"/>
              <a:t> (</a:t>
            </a:r>
            <a:r>
              <a:rPr lang="hu-HU" sz="2000" dirty="0" err="1"/>
              <a:t>i</a:t>
            </a:r>
            <a:r>
              <a:rPr lang="hu-HU" sz="2000" dirty="0"/>
              <a:t> = 0; i &lt; </a:t>
            </a:r>
            <a:r>
              <a:rPr lang="hu-HU" sz="2000" dirty="0" err="1"/>
              <a:t>list.Count</a:t>
            </a:r>
            <a:r>
              <a:rPr lang="hu-HU" sz="2000" dirty="0"/>
              <a:t> &amp;&amp; !(«logikai </a:t>
            </a:r>
            <a:r>
              <a:rPr lang="hu-HU" sz="2000" dirty="0" err="1"/>
              <a:t>kif</a:t>
            </a:r>
            <a:r>
              <a:rPr lang="hu-HU" sz="2000" dirty="0"/>
              <a:t>.»); i++)</a:t>
            </a:r>
          </a:p>
          <a:p>
            <a:r>
              <a:rPr lang="hu-HU" sz="2000" dirty="0"/>
              <a:t>;</a:t>
            </a:r>
          </a:p>
          <a:p>
            <a:r>
              <a:rPr lang="hu-HU" sz="2000" dirty="0"/>
              <a:t>&lt;&lt;eredmény&gt;&gt;</a:t>
            </a:r>
            <a:endParaRPr lang="en-US" sz="2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17008" y="5147143"/>
            <a:ext cx="45656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i=0;</a:t>
            </a:r>
            <a:br>
              <a:rPr lang="hu-HU" sz="2000" dirty="0"/>
            </a:br>
            <a:r>
              <a:rPr lang="hu-HU" sz="2000" dirty="0" err="1"/>
              <a:t>while</a:t>
            </a:r>
            <a:r>
              <a:rPr lang="hu-HU" sz="2000" dirty="0"/>
              <a:t> (i &lt; </a:t>
            </a:r>
            <a:r>
              <a:rPr lang="hu-HU" sz="2000" dirty="0" err="1"/>
              <a:t>list.Count</a:t>
            </a:r>
            <a:r>
              <a:rPr lang="hu-HU" sz="2000" dirty="0"/>
              <a:t> &amp;&amp; !(«logikai </a:t>
            </a:r>
            <a:r>
              <a:rPr lang="hu-HU" sz="2000" dirty="0" err="1"/>
              <a:t>kif</a:t>
            </a:r>
            <a:r>
              <a:rPr lang="hu-HU" sz="2000" dirty="0"/>
              <a:t>.»))</a:t>
            </a:r>
            <a:br>
              <a:rPr lang="hu-HU" sz="2000" dirty="0"/>
            </a:br>
            <a:r>
              <a:rPr lang="hu-HU" sz="2000" dirty="0"/>
              <a:t>	i++;</a:t>
            </a:r>
          </a:p>
          <a:p>
            <a:r>
              <a:rPr lang="hu-HU" sz="2000" dirty="0"/>
              <a:t>&lt;&lt;eredmény&gt;&gt;</a:t>
            </a:r>
            <a:endParaRPr lang="en-US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169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Mindent bele egy ciklusba…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74564" y="1453265"/>
            <a:ext cx="1386801" cy="1825434"/>
          </a:xfrm>
          <a:prstGeom prst="curvedConnector3">
            <a:avLst>
              <a:gd name="adj1" fmla="val 51433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zold 2-3"/>
          <p:cNvCxnSpPr/>
          <p:nvPr/>
        </p:nvCxnSpPr>
        <p:spPr>
          <a:xfrm rot="5400000">
            <a:off x="6512658" y="3438844"/>
            <a:ext cx="660912" cy="651738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iros 6-8"/>
          <p:cNvCxnSpPr/>
          <p:nvPr/>
        </p:nvCxnSpPr>
        <p:spPr>
          <a:xfrm rot="16200000" flipH="1">
            <a:off x="6490630" y="4435389"/>
            <a:ext cx="1186310" cy="1177416"/>
          </a:xfrm>
          <a:prstGeom prst="curvedConnector4">
            <a:avLst>
              <a:gd name="adj1" fmla="val 42217"/>
              <a:gd name="adj2" fmla="val 129347"/>
            </a:avLst>
          </a:prstGeom>
          <a:ln w="76200">
            <a:solidFill>
              <a:srgbClr val="8A27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3. pl"/>
          <p:cNvSpPr txBox="1"/>
          <p:nvPr/>
        </p:nvSpPr>
        <p:spPr>
          <a:xfrm>
            <a:off x="5187965" y="408977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„</a:t>
            </a:r>
            <a:r>
              <a:rPr lang="en-US" strike="sngStrike" dirty="0"/>
              <a:t>break;</a:t>
            </a:r>
            <a:r>
              <a:rPr lang="hu-HU" dirty="0"/>
              <a:t>”</a:t>
            </a:r>
            <a:r>
              <a:rPr lang="en-US" dirty="0"/>
              <a:t> =&gt; </a:t>
            </a:r>
            <a:r>
              <a:rPr lang="hu-HU" dirty="0"/>
              <a:t>ciklusfeltétel</a:t>
            </a:r>
            <a:endParaRPr lang="en-US" dirty="0"/>
          </a:p>
        </p:txBody>
      </p:sp>
      <p:sp>
        <p:nvSpPr>
          <p:cNvPr id="17" name="6. pl"/>
          <p:cNvSpPr txBox="1"/>
          <p:nvPr/>
        </p:nvSpPr>
        <p:spPr>
          <a:xfrm>
            <a:off x="6229377" y="5449341"/>
            <a:ext cx="144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vadhajtások</a:t>
            </a:r>
            <a:endParaRPr lang="en-US" dirty="0"/>
          </a:p>
        </p:txBody>
      </p:sp>
      <p:sp>
        <p:nvSpPr>
          <p:cNvPr id="2" name="Téglalap 1"/>
          <p:cNvSpPr/>
          <p:nvPr/>
        </p:nvSpPr>
        <p:spPr>
          <a:xfrm>
            <a:off x="1748670" y="2787051"/>
            <a:ext cx="69417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>
              <a:spcBef>
                <a:spcPts val="600"/>
              </a:spcBef>
              <a:spcAft>
                <a:spcPts val="600"/>
              </a:spcAft>
              <a:tabLst>
                <a:tab pos="864235" algn="l"/>
                <a:tab pos="972185" algn="l"/>
                <a:tab pos="1188085" algn="l"/>
                <a:tab pos="1296035" algn="l"/>
                <a:tab pos="1403985" algn="l"/>
                <a:tab pos="1511935" algn="l"/>
                <a:tab pos="1620520" algn="l"/>
              </a:tabLst>
            </a:pP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(int i = 0; </a:t>
            </a:r>
            <a:r>
              <a:rPr lang="hu-H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&lt; </a:t>
            </a:r>
            <a:r>
              <a:rPr lang="hu-HU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items.size</a:t>
            </a:r>
            <a:r>
              <a:rPr lang="hu-H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br>
              <a:rPr lang="hu-H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items.push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_back(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pair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1)),	</a:t>
            </a:r>
            <a:r>
              <a:rPr lang="hu-H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i++){</a:t>
            </a:r>
            <a:b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items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].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== 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){</a:t>
            </a:r>
            <a:b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items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].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++;</a:t>
            </a:r>
            <a:b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hu-H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break</a:t>
            </a: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}</a:t>
            </a:r>
            <a:b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}</a:t>
            </a:r>
            <a:endParaRPr lang="hu-H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066" y="6056471"/>
            <a:ext cx="293436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5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8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Tervezés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7" name="sárga feladat-elvárt"/>
          <p:cNvCxnSpPr>
            <a:endCxn id="9" idx="1"/>
          </p:cNvCxnSpPr>
          <p:nvPr/>
        </p:nvCxnSpPr>
        <p:spPr>
          <a:xfrm rot="5400000">
            <a:off x="2230107" y="1699083"/>
            <a:ext cx="3156876" cy="3081707"/>
          </a:xfrm>
          <a:prstGeom prst="curvedConnector4">
            <a:avLst>
              <a:gd name="adj1" fmla="val 3417"/>
              <a:gd name="adj2" fmla="val 115158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lvárt"/>
          <p:cNvSpPr txBox="1"/>
          <p:nvPr/>
        </p:nvSpPr>
        <p:spPr>
          <a:xfrm>
            <a:off x="2267691" y="4633708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Elvárt megoldás</a:t>
            </a:r>
            <a:r>
              <a:rPr lang="en-US" dirty="0"/>
              <a:t>: </a:t>
            </a:r>
            <a:r>
              <a:rPr lang="hu-HU" dirty="0"/>
              <a:t>„</a:t>
            </a:r>
            <a:r>
              <a:rPr lang="en-US" dirty="0"/>
              <a:t>while(</a:t>
            </a:r>
            <a:r>
              <a:rPr lang="hu-HU" dirty="0"/>
              <a:t>)”</a:t>
            </a:r>
            <a:endParaRPr lang="en-US" dirty="0"/>
          </a:p>
        </p:txBody>
      </p:sp>
      <p:sp>
        <p:nvSpPr>
          <p:cNvPr id="2" name="Szövegdoboz 1"/>
          <p:cNvSpPr txBox="1"/>
          <p:nvPr/>
        </p:nvSpPr>
        <p:spPr>
          <a:xfrm>
            <a:off x="4175903" y="1900604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Keresés</a:t>
            </a:r>
            <a:endParaRPr lang="en-US" sz="20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225049" y="2254388"/>
            <a:ext cx="3076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Keresés tétel algoritmusa</a:t>
            </a:r>
            <a:endParaRPr lang="en-US" sz="2000" dirty="0"/>
          </a:p>
        </p:txBody>
      </p:sp>
      <p:sp>
        <p:nvSpPr>
          <p:cNvPr id="8" name="Téglalap 7"/>
          <p:cNvSpPr/>
          <p:nvPr/>
        </p:nvSpPr>
        <p:spPr>
          <a:xfrm>
            <a:off x="5601327" y="2627994"/>
            <a:ext cx="2986086" cy="1815882"/>
          </a:xfrm>
          <a:prstGeom prst="rect">
            <a:avLst/>
          </a:prstGeom>
          <a:solidFill>
            <a:srgbClr val="F0E8D9"/>
          </a:solidFill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I:=1</a:t>
            </a:r>
            <a:b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Ciklus amíg I≤N és nem T(X[I])</a:t>
            </a:r>
            <a:br>
              <a:rPr lang="hu-HU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:=I+1</a:t>
            </a:r>
            <a:b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Ciklus vége</a:t>
            </a:r>
            <a:b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VAN:=(I≤N)</a:t>
            </a:r>
            <a:b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VAN akkor SORSZ:=I</a:t>
            </a:r>
            <a:b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Eljárás vége.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295363" y="2808545"/>
            <a:ext cx="306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Fejben:</a:t>
            </a:r>
          </a:p>
          <a:p>
            <a:r>
              <a:rPr lang="hu-HU" sz="2000" dirty="0"/>
              <a:t>	rövidzár </a:t>
            </a:r>
            <a:r>
              <a:rPr lang="hu-HU" sz="20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I</a:t>
            </a:r>
            <a:r>
              <a:rPr lang="hu-HU" sz="2000" dirty="0"/>
              <a:t>≤</a:t>
            </a:r>
            <a:r>
              <a:rPr lang="hu-HU" sz="20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</a:t>
            </a:r>
            <a:endParaRPr lang="hu-HU" sz="2000" dirty="0"/>
          </a:p>
          <a:p>
            <a:r>
              <a:rPr lang="hu-HU" sz="2000" dirty="0"/>
              <a:t>	T(X[I])… </a:t>
            </a:r>
            <a:r>
              <a:rPr lang="hu-HU" sz="2000" dirty="0" err="1"/>
              <a:t>ööö</a:t>
            </a:r>
            <a:endParaRPr lang="hu-HU" sz="2000" dirty="0"/>
          </a:p>
          <a:p>
            <a:r>
              <a:rPr lang="hu-HU" sz="2000" dirty="0"/>
              <a:t>	és nem T(X[I])…???</a:t>
            </a:r>
          </a:p>
          <a:p>
            <a:r>
              <a:rPr lang="hu-HU" sz="2000" dirty="0"/>
              <a:t>	T(X[I]) ⇒ </a:t>
            </a:r>
            <a:r>
              <a:rPr lang="hu-HU" sz="2000" dirty="0" err="1">
                <a:latin typeface="Segoe UI Symbol" panose="020B0502040204020203" pitchFamily="34" charset="0"/>
                <a:ea typeface="Segoe UI Symbol" panose="020B0502040204020203" pitchFamily="34" charset="0"/>
              </a:rPr>
              <a:t>I</a:t>
            </a:r>
            <a:r>
              <a:rPr lang="hu-HU" sz="2000" dirty="0"/>
              <a:t>≤</a:t>
            </a:r>
            <a:r>
              <a:rPr lang="hu-HU" sz="20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</a:t>
            </a:r>
            <a:endParaRPr lang="en-US" sz="2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601327" y="4730518"/>
            <a:ext cx="3039678" cy="1200329"/>
          </a:xfrm>
          <a:prstGeom prst="rect">
            <a:avLst/>
          </a:prstGeom>
          <a:solidFill>
            <a:srgbClr val="F0E8D9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Matematikai logika:</a:t>
            </a:r>
          </a:p>
          <a:p>
            <a:r>
              <a:rPr lang="hu-HU" dirty="0"/>
              <a:t>	ciklus amíg A ∧ ¬B</a:t>
            </a:r>
          </a:p>
          <a:p>
            <a:r>
              <a:rPr lang="hu-HU" dirty="0"/>
              <a:t>	kilépett, mert ¬A ∨ B</a:t>
            </a:r>
          </a:p>
          <a:p>
            <a:r>
              <a:rPr lang="hu-HU" dirty="0"/>
              <a:t>	B ⇒ A, „</a:t>
            </a:r>
            <a:r>
              <a:rPr lang="hu-HU" dirty="0" err="1"/>
              <a:t>A</a:t>
            </a:r>
            <a:r>
              <a:rPr lang="hu-HU" dirty="0"/>
              <a:t>”</a:t>
            </a:r>
            <a:r>
              <a:rPr lang="hu-HU" dirty="0" err="1"/>
              <a:t>-t</a:t>
            </a:r>
            <a:r>
              <a:rPr lang="hu-HU" dirty="0"/>
              <a:t> ellenőrzöm</a:t>
            </a:r>
          </a:p>
        </p:txBody>
      </p:sp>
    </p:spTree>
    <p:extLst>
      <p:ext uri="{BB962C8B-B14F-4D97-AF65-F5344CB8AC3E}">
        <p14:creationId xmlns:p14="http://schemas.microsoft.com/office/powerpoint/2010/main" val="21507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8" grpId="0" animBg="1"/>
      <p:bldP spid="11" grpId="0" uiExpand="1" build="p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Probléma részekre bontása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7" name="sárga feladat-elvárt"/>
          <p:cNvCxnSpPr>
            <a:endCxn id="9" idx="1"/>
          </p:cNvCxnSpPr>
          <p:nvPr/>
        </p:nvCxnSpPr>
        <p:spPr>
          <a:xfrm rot="5400000">
            <a:off x="2230107" y="1699083"/>
            <a:ext cx="3156876" cy="3081707"/>
          </a:xfrm>
          <a:prstGeom prst="curvedConnector4">
            <a:avLst>
              <a:gd name="adj1" fmla="val 3417"/>
              <a:gd name="adj2" fmla="val 115158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lvárt"/>
          <p:cNvSpPr txBox="1"/>
          <p:nvPr/>
        </p:nvSpPr>
        <p:spPr>
          <a:xfrm>
            <a:off x="2267691" y="4633708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Elvárt megoldás</a:t>
            </a:r>
            <a:r>
              <a:rPr lang="en-US" dirty="0"/>
              <a:t>: </a:t>
            </a:r>
            <a:r>
              <a:rPr lang="hu-HU" dirty="0"/>
              <a:t>„</a:t>
            </a:r>
            <a:r>
              <a:rPr lang="en-US" dirty="0"/>
              <a:t>while(</a:t>
            </a:r>
            <a:r>
              <a:rPr lang="hu-HU" dirty="0"/>
              <a:t>)”</a:t>
            </a:r>
            <a:endParaRPr lang="en-US" dirty="0"/>
          </a:p>
        </p:txBody>
      </p:sp>
      <p:cxnSp>
        <p:nvCxnSpPr>
          <p:cNvPr id="11" name="zold-sarga feladat-megf"/>
          <p:cNvCxnSpPr/>
          <p:nvPr/>
        </p:nvCxnSpPr>
        <p:spPr>
          <a:xfrm rot="5400000">
            <a:off x="3407230" y="950661"/>
            <a:ext cx="1220246" cy="2641923"/>
          </a:xfrm>
          <a:prstGeom prst="curvedConnector3">
            <a:avLst>
              <a:gd name="adj1" fmla="val 24350"/>
            </a:avLst>
          </a:prstGeom>
          <a:ln w="76200">
            <a:gradFill>
              <a:gsLst>
                <a:gs pos="15000">
                  <a:srgbClr val="278A34"/>
                </a:gs>
                <a:gs pos="67000">
                  <a:srgbClr val="EDB21B"/>
                </a:gs>
              </a:gsLst>
              <a:lin ang="0" scaled="0"/>
            </a:gra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zold-sarga megf-elvart"/>
          <p:cNvCxnSpPr/>
          <p:nvPr/>
        </p:nvCxnSpPr>
        <p:spPr>
          <a:xfrm rot="5400000">
            <a:off x="1692850" y="3814833"/>
            <a:ext cx="1567298" cy="439784"/>
          </a:xfrm>
          <a:prstGeom prst="curvedConnector4">
            <a:avLst>
              <a:gd name="adj1" fmla="val 11978"/>
              <a:gd name="adj2" fmla="val 151980"/>
            </a:avLst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egfelel()"/>
          <p:cNvSpPr txBox="1"/>
          <p:nvPr/>
        </p:nvSpPr>
        <p:spPr>
          <a:xfrm>
            <a:off x="1841028" y="288174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bool</a:t>
            </a:r>
            <a:r>
              <a:rPr lang="hu-HU" dirty="0"/>
              <a:t> Megfelel()</a:t>
            </a:r>
            <a:endParaRPr lang="en-US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135979" y="1900604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Keresés</a:t>
            </a:r>
            <a:endParaRPr lang="en-US" sz="20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185125" y="3811955"/>
            <a:ext cx="3076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Keresés tétel algoritmusa</a:t>
            </a:r>
            <a:br>
              <a:rPr lang="hu-HU" sz="2000" dirty="0"/>
            </a:br>
            <a:r>
              <a:rPr lang="hu-HU" sz="2000" dirty="0"/>
              <a:t>…</a:t>
            </a:r>
            <a:endParaRPr lang="en-US" sz="2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896858" y="2402068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Feltételre függvény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96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Megoldási utak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7" name="sárga feladat-elvárt"/>
          <p:cNvCxnSpPr>
            <a:endCxn id="9" idx="1"/>
          </p:cNvCxnSpPr>
          <p:nvPr/>
        </p:nvCxnSpPr>
        <p:spPr>
          <a:xfrm rot="5400000">
            <a:off x="2230107" y="1699083"/>
            <a:ext cx="3156876" cy="3081707"/>
          </a:xfrm>
          <a:prstGeom prst="curvedConnector4">
            <a:avLst>
              <a:gd name="adj1" fmla="val 3417"/>
              <a:gd name="adj2" fmla="val 115158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lvárt"/>
          <p:cNvSpPr txBox="1"/>
          <p:nvPr/>
        </p:nvSpPr>
        <p:spPr>
          <a:xfrm>
            <a:off x="2267691" y="4633708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Elvárt megoldás</a:t>
            </a:r>
            <a:r>
              <a:rPr lang="en-US" dirty="0"/>
              <a:t>: </a:t>
            </a:r>
            <a:r>
              <a:rPr lang="hu-HU" dirty="0"/>
              <a:t>„</a:t>
            </a:r>
            <a:r>
              <a:rPr lang="en-US" dirty="0"/>
              <a:t>while(</a:t>
            </a:r>
            <a:r>
              <a:rPr lang="hu-HU" dirty="0"/>
              <a:t>)”</a:t>
            </a:r>
            <a:endParaRPr lang="en-US" dirty="0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91748" y="1472315"/>
            <a:ext cx="1386801" cy="1825434"/>
          </a:xfrm>
          <a:prstGeom prst="curvedConnector3">
            <a:avLst>
              <a:gd name="adj1" fmla="val 51433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zold 2-3"/>
          <p:cNvCxnSpPr/>
          <p:nvPr/>
        </p:nvCxnSpPr>
        <p:spPr>
          <a:xfrm rot="5400000">
            <a:off x="6518507" y="3444386"/>
            <a:ext cx="660912" cy="651738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trukturált End"/>
          <p:cNvSpPr txBox="1"/>
          <p:nvPr/>
        </p:nvSpPr>
        <p:spPr>
          <a:xfrm>
            <a:off x="1794497" y="594032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Strukturált programozás</a:t>
            </a:r>
            <a:endParaRPr lang="en-US" dirty="0"/>
          </a:p>
        </p:txBody>
      </p:sp>
      <p:cxnSp>
        <p:nvCxnSpPr>
          <p:cNvPr id="17" name="zold 7-end"/>
          <p:cNvCxnSpPr>
            <a:stCxn id="18" idx="2"/>
            <a:endCxn id="16" idx="0"/>
          </p:cNvCxnSpPr>
          <p:nvPr/>
        </p:nvCxnSpPr>
        <p:spPr>
          <a:xfrm rot="5400000">
            <a:off x="3948149" y="4667652"/>
            <a:ext cx="442462" cy="2102887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4.pl"/>
          <p:cNvSpPr txBox="1"/>
          <p:nvPr/>
        </p:nvSpPr>
        <p:spPr>
          <a:xfrm>
            <a:off x="4346224" y="512853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for</a:t>
            </a:r>
            <a:r>
              <a:rPr lang="hu-HU" dirty="0"/>
              <a:t>() </a:t>
            </a:r>
            <a:r>
              <a:rPr lang="en-US" dirty="0"/>
              <a:t>=&gt;</a:t>
            </a:r>
            <a:r>
              <a:rPr lang="hu-HU" dirty="0"/>
              <a:t> </a:t>
            </a:r>
            <a:r>
              <a:rPr lang="hu-HU" dirty="0" err="1"/>
              <a:t>while</a:t>
            </a:r>
            <a:r>
              <a:rPr lang="hu-HU" dirty="0"/>
              <a:t>() </a:t>
            </a:r>
            <a:endParaRPr lang="en-US" dirty="0"/>
          </a:p>
        </p:txBody>
      </p:sp>
      <p:cxnSp>
        <p:nvCxnSpPr>
          <p:cNvPr id="19" name="zold elvárt-end"/>
          <p:cNvCxnSpPr/>
          <p:nvPr/>
        </p:nvCxnSpPr>
        <p:spPr>
          <a:xfrm rot="5400000">
            <a:off x="2916982" y="5201033"/>
            <a:ext cx="937286" cy="539719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iros 6-8"/>
          <p:cNvCxnSpPr/>
          <p:nvPr/>
        </p:nvCxnSpPr>
        <p:spPr>
          <a:xfrm rot="16200000" flipH="1">
            <a:off x="6492046" y="4427101"/>
            <a:ext cx="1174905" cy="1193346"/>
          </a:xfrm>
          <a:prstGeom prst="curvedConnector4">
            <a:avLst>
              <a:gd name="adj1" fmla="val 42141"/>
              <a:gd name="adj2" fmla="val 129520"/>
            </a:avLst>
          </a:prstGeom>
          <a:ln w="76200">
            <a:solidFill>
              <a:srgbClr val="8A27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iros 2-6"/>
          <p:cNvSpPr/>
          <p:nvPr/>
        </p:nvSpPr>
        <p:spPr>
          <a:xfrm>
            <a:off x="7167350" y="3459011"/>
            <a:ext cx="1296228" cy="2177005"/>
          </a:xfrm>
          <a:custGeom>
            <a:avLst/>
            <a:gdLst>
              <a:gd name="connsiteX0" fmla="*/ 0 w 2010795"/>
              <a:gd name="connsiteY0" fmla="*/ 0 h 2478441"/>
              <a:gd name="connsiteX1" fmla="*/ 1166192 w 2010795"/>
              <a:gd name="connsiteY1" fmla="*/ 119269 h 2478441"/>
              <a:gd name="connsiteX2" fmla="*/ 1908313 w 2010795"/>
              <a:gd name="connsiteY2" fmla="*/ 410817 h 2478441"/>
              <a:gd name="connsiteX3" fmla="*/ 1987826 w 2010795"/>
              <a:gd name="connsiteY3" fmla="*/ 821634 h 2478441"/>
              <a:gd name="connsiteX4" fmla="*/ 1749287 w 2010795"/>
              <a:gd name="connsiteY4" fmla="*/ 1378226 h 2478441"/>
              <a:gd name="connsiteX5" fmla="*/ 1139687 w 2010795"/>
              <a:gd name="connsiteY5" fmla="*/ 2093843 h 2478441"/>
              <a:gd name="connsiteX6" fmla="*/ 516835 w 2010795"/>
              <a:gd name="connsiteY6" fmla="*/ 2451652 h 2478441"/>
              <a:gd name="connsiteX7" fmla="*/ 530087 w 2010795"/>
              <a:gd name="connsiteY7" fmla="*/ 2425147 h 2478441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1113183 w 2010795"/>
              <a:gd name="connsiteY5" fmla="*/ 2014330 h 2484324"/>
              <a:gd name="connsiteX6" fmla="*/ 516835 w 2010795"/>
              <a:gd name="connsiteY6" fmla="*/ 2451652 h 2484324"/>
              <a:gd name="connsiteX7" fmla="*/ 530087 w 2010795"/>
              <a:gd name="connsiteY7" fmla="*/ 2425147 h 2484324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516835 w 2010795"/>
              <a:gd name="connsiteY5" fmla="*/ 2451652 h 2484324"/>
              <a:gd name="connsiteX6" fmla="*/ 530087 w 2010795"/>
              <a:gd name="connsiteY6" fmla="*/ 2425147 h 2484324"/>
              <a:gd name="connsiteX0" fmla="*/ 0 w 2020063"/>
              <a:gd name="connsiteY0" fmla="*/ 0 h 2484324"/>
              <a:gd name="connsiteX1" fmla="*/ 1166192 w 2020063"/>
              <a:gd name="connsiteY1" fmla="*/ 119269 h 2484324"/>
              <a:gd name="connsiteX2" fmla="*/ 1908313 w 2020063"/>
              <a:gd name="connsiteY2" fmla="*/ 410817 h 2484324"/>
              <a:gd name="connsiteX3" fmla="*/ 2001078 w 2020063"/>
              <a:gd name="connsiteY3" fmla="*/ 940904 h 2484324"/>
              <a:gd name="connsiteX4" fmla="*/ 1749287 w 2020063"/>
              <a:gd name="connsiteY4" fmla="*/ 1378226 h 2484324"/>
              <a:gd name="connsiteX5" fmla="*/ 516835 w 2020063"/>
              <a:gd name="connsiteY5" fmla="*/ 2451652 h 2484324"/>
              <a:gd name="connsiteX6" fmla="*/ 530087 w 2020063"/>
              <a:gd name="connsiteY6" fmla="*/ 2425147 h 2484324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451652"/>
              <a:gd name="connsiteX1" fmla="*/ 1166192 w 2029793"/>
              <a:gd name="connsiteY1" fmla="*/ 119269 h 2451652"/>
              <a:gd name="connsiteX2" fmla="*/ 1908313 w 2029793"/>
              <a:gd name="connsiteY2" fmla="*/ 410817 h 2451652"/>
              <a:gd name="connsiteX3" fmla="*/ 2001078 w 2029793"/>
              <a:gd name="connsiteY3" fmla="*/ 940904 h 2451652"/>
              <a:gd name="connsiteX4" fmla="*/ 1616766 w 2029793"/>
              <a:gd name="connsiteY4" fmla="*/ 1563756 h 2451652"/>
              <a:gd name="connsiteX5" fmla="*/ 516835 w 2029793"/>
              <a:gd name="connsiteY5" fmla="*/ 2451652 h 2451652"/>
              <a:gd name="connsiteX0" fmla="*/ 0 w 2029793"/>
              <a:gd name="connsiteY0" fmla="*/ 0 h 2438399"/>
              <a:gd name="connsiteX1" fmla="*/ 1166192 w 2029793"/>
              <a:gd name="connsiteY1" fmla="*/ 119269 h 2438399"/>
              <a:gd name="connsiteX2" fmla="*/ 1908313 w 2029793"/>
              <a:gd name="connsiteY2" fmla="*/ 410817 h 2438399"/>
              <a:gd name="connsiteX3" fmla="*/ 2001078 w 2029793"/>
              <a:gd name="connsiteY3" fmla="*/ 940904 h 2438399"/>
              <a:gd name="connsiteX4" fmla="*/ 1616766 w 2029793"/>
              <a:gd name="connsiteY4" fmla="*/ 1563756 h 2438399"/>
              <a:gd name="connsiteX5" fmla="*/ 530087 w 2029793"/>
              <a:gd name="connsiteY5" fmla="*/ 2438399 h 2438399"/>
              <a:gd name="connsiteX0" fmla="*/ 0 w 2029793"/>
              <a:gd name="connsiteY0" fmla="*/ 0 h 2385390"/>
              <a:gd name="connsiteX1" fmla="*/ 1166192 w 2029793"/>
              <a:gd name="connsiteY1" fmla="*/ 119269 h 2385390"/>
              <a:gd name="connsiteX2" fmla="*/ 1908313 w 2029793"/>
              <a:gd name="connsiteY2" fmla="*/ 410817 h 2385390"/>
              <a:gd name="connsiteX3" fmla="*/ 2001078 w 2029793"/>
              <a:gd name="connsiteY3" fmla="*/ 940904 h 2385390"/>
              <a:gd name="connsiteX4" fmla="*/ 1616766 w 2029793"/>
              <a:gd name="connsiteY4" fmla="*/ 1563756 h 2385390"/>
              <a:gd name="connsiteX5" fmla="*/ 768627 w 2029793"/>
              <a:gd name="connsiteY5" fmla="*/ 2385390 h 2385390"/>
              <a:gd name="connsiteX0" fmla="*/ 0 w 2029793"/>
              <a:gd name="connsiteY0" fmla="*/ 0 h 2491407"/>
              <a:gd name="connsiteX1" fmla="*/ 1166192 w 2029793"/>
              <a:gd name="connsiteY1" fmla="*/ 119269 h 2491407"/>
              <a:gd name="connsiteX2" fmla="*/ 1908313 w 2029793"/>
              <a:gd name="connsiteY2" fmla="*/ 410817 h 2491407"/>
              <a:gd name="connsiteX3" fmla="*/ 2001078 w 2029793"/>
              <a:gd name="connsiteY3" fmla="*/ 940904 h 2491407"/>
              <a:gd name="connsiteX4" fmla="*/ 1616766 w 2029793"/>
              <a:gd name="connsiteY4" fmla="*/ 1563756 h 2491407"/>
              <a:gd name="connsiteX5" fmla="*/ 768627 w 2029793"/>
              <a:gd name="connsiteY5" fmla="*/ 2491407 h 2491407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768627 w 2029793"/>
              <a:gd name="connsiteY5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108667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38398"/>
              <a:gd name="connsiteX1" fmla="*/ 1166192 w 2029793"/>
              <a:gd name="connsiteY1" fmla="*/ 119269 h 2438398"/>
              <a:gd name="connsiteX2" fmla="*/ 1908313 w 2029793"/>
              <a:gd name="connsiteY2" fmla="*/ 410817 h 2438398"/>
              <a:gd name="connsiteX3" fmla="*/ 2001078 w 2029793"/>
              <a:gd name="connsiteY3" fmla="*/ 940904 h 2438398"/>
              <a:gd name="connsiteX4" fmla="*/ 1616766 w 2029793"/>
              <a:gd name="connsiteY4" fmla="*/ 1563756 h 2438398"/>
              <a:gd name="connsiteX5" fmla="*/ 967409 w 2029793"/>
              <a:gd name="connsiteY5" fmla="*/ 2133600 h 2438398"/>
              <a:gd name="connsiteX6" fmla="*/ 834887 w 2029793"/>
              <a:gd name="connsiteY6" fmla="*/ 2438398 h 2438398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967409 w 2029793"/>
              <a:gd name="connsiteY5" fmla="*/ 2133600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484588 w 2029793"/>
              <a:gd name="connsiteY5" fmla="*/ 2067651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551184 w 2029793"/>
              <a:gd name="connsiteY5" fmla="*/ 2107221 h 2412019"/>
              <a:gd name="connsiteX6" fmla="*/ 335416 w 2029793"/>
              <a:gd name="connsiteY6" fmla="*/ 2412019 h 2412019"/>
              <a:gd name="connsiteX0" fmla="*/ 0 w 2029793"/>
              <a:gd name="connsiteY0" fmla="*/ 0 h 2451589"/>
              <a:gd name="connsiteX1" fmla="*/ 1166192 w 2029793"/>
              <a:gd name="connsiteY1" fmla="*/ 119269 h 2451589"/>
              <a:gd name="connsiteX2" fmla="*/ 1908313 w 2029793"/>
              <a:gd name="connsiteY2" fmla="*/ 410817 h 2451589"/>
              <a:gd name="connsiteX3" fmla="*/ 2001078 w 2029793"/>
              <a:gd name="connsiteY3" fmla="*/ 940904 h 2451589"/>
              <a:gd name="connsiteX4" fmla="*/ 1616766 w 2029793"/>
              <a:gd name="connsiteY4" fmla="*/ 1563756 h 2451589"/>
              <a:gd name="connsiteX5" fmla="*/ 551184 w 2029793"/>
              <a:gd name="connsiteY5" fmla="*/ 2107221 h 2451589"/>
              <a:gd name="connsiteX6" fmla="*/ 318766 w 2029793"/>
              <a:gd name="connsiteY6" fmla="*/ 2451589 h 2451589"/>
              <a:gd name="connsiteX0" fmla="*/ 0 w 2040835"/>
              <a:gd name="connsiteY0" fmla="*/ 0 h 2451589"/>
              <a:gd name="connsiteX1" fmla="*/ 1166192 w 2040835"/>
              <a:gd name="connsiteY1" fmla="*/ 119269 h 2451589"/>
              <a:gd name="connsiteX2" fmla="*/ 1908313 w 2040835"/>
              <a:gd name="connsiteY2" fmla="*/ 410817 h 2451589"/>
              <a:gd name="connsiteX3" fmla="*/ 2001078 w 2040835"/>
              <a:gd name="connsiteY3" fmla="*/ 940904 h 2451589"/>
              <a:gd name="connsiteX4" fmla="*/ 1466925 w 2040835"/>
              <a:gd name="connsiteY4" fmla="*/ 1484616 h 2451589"/>
              <a:gd name="connsiteX5" fmla="*/ 551184 w 2040835"/>
              <a:gd name="connsiteY5" fmla="*/ 2107221 h 2451589"/>
              <a:gd name="connsiteX6" fmla="*/ 318766 w 2040835"/>
              <a:gd name="connsiteY6" fmla="*/ 2451589 h 2451589"/>
              <a:gd name="connsiteX0" fmla="*/ 0 w 1966407"/>
              <a:gd name="connsiteY0" fmla="*/ 0 h 2451589"/>
              <a:gd name="connsiteX1" fmla="*/ 1166192 w 1966407"/>
              <a:gd name="connsiteY1" fmla="*/ 119269 h 2451589"/>
              <a:gd name="connsiteX2" fmla="*/ 1908313 w 1966407"/>
              <a:gd name="connsiteY2" fmla="*/ 410817 h 2451589"/>
              <a:gd name="connsiteX3" fmla="*/ 1867886 w 1966407"/>
              <a:gd name="connsiteY3" fmla="*/ 993663 h 2451589"/>
              <a:gd name="connsiteX4" fmla="*/ 1466925 w 1966407"/>
              <a:gd name="connsiteY4" fmla="*/ 1484616 h 2451589"/>
              <a:gd name="connsiteX5" fmla="*/ 551184 w 1966407"/>
              <a:gd name="connsiteY5" fmla="*/ 2107221 h 2451589"/>
              <a:gd name="connsiteX6" fmla="*/ 318766 w 1966407"/>
              <a:gd name="connsiteY6" fmla="*/ 2451589 h 2451589"/>
              <a:gd name="connsiteX0" fmla="*/ 0 w 1898452"/>
              <a:gd name="connsiteY0" fmla="*/ 0 h 2451589"/>
              <a:gd name="connsiteX1" fmla="*/ 1166192 w 1898452"/>
              <a:gd name="connsiteY1" fmla="*/ 119269 h 2451589"/>
              <a:gd name="connsiteX2" fmla="*/ 1791769 w 1898452"/>
              <a:gd name="connsiteY2" fmla="*/ 463577 h 2451589"/>
              <a:gd name="connsiteX3" fmla="*/ 1867886 w 1898452"/>
              <a:gd name="connsiteY3" fmla="*/ 993663 h 2451589"/>
              <a:gd name="connsiteX4" fmla="*/ 1466925 w 1898452"/>
              <a:gd name="connsiteY4" fmla="*/ 1484616 h 2451589"/>
              <a:gd name="connsiteX5" fmla="*/ 551184 w 1898452"/>
              <a:gd name="connsiteY5" fmla="*/ 2107221 h 2451589"/>
              <a:gd name="connsiteX6" fmla="*/ 318766 w 1898452"/>
              <a:gd name="connsiteY6" fmla="*/ 2451589 h 2451589"/>
              <a:gd name="connsiteX0" fmla="*/ 0 w 1836664"/>
              <a:gd name="connsiteY0" fmla="*/ 0 h 2451589"/>
              <a:gd name="connsiteX1" fmla="*/ 1166192 w 1836664"/>
              <a:gd name="connsiteY1" fmla="*/ 119269 h 2451589"/>
              <a:gd name="connsiteX2" fmla="*/ 1791769 w 1836664"/>
              <a:gd name="connsiteY2" fmla="*/ 463577 h 2451589"/>
              <a:gd name="connsiteX3" fmla="*/ 1751343 w 1836664"/>
              <a:gd name="connsiteY3" fmla="*/ 1125563 h 2451589"/>
              <a:gd name="connsiteX4" fmla="*/ 1466925 w 1836664"/>
              <a:gd name="connsiteY4" fmla="*/ 1484616 h 2451589"/>
              <a:gd name="connsiteX5" fmla="*/ 551184 w 1836664"/>
              <a:gd name="connsiteY5" fmla="*/ 2107221 h 2451589"/>
              <a:gd name="connsiteX6" fmla="*/ 318766 w 1836664"/>
              <a:gd name="connsiteY6" fmla="*/ 2451589 h 2451589"/>
              <a:gd name="connsiteX0" fmla="*/ 0 w 1853943"/>
              <a:gd name="connsiteY0" fmla="*/ 0 h 2451589"/>
              <a:gd name="connsiteX1" fmla="*/ 1166192 w 1853943"/>
              <a:gd name="connsiteY1" fmla="*/ 119269 h 2451589"/>
              <a:gd name="connsiteX2" fmla="*/ 1791769 w 1853943"/>
              <a:gd name="connsiteY2" fmla="*/ 463577 h 2451589"/>
              <a:gd name="connsiteX3" fmla="*/ 1751343 w 1853943"/>
              <a:gd name="connsiteY3" fmla="*/ 1125563 h 2451589"/>
              <a:gd name="connsiteX4" fmla="*/ 1083998 w 1853943"/>
              <a:gd name="connsiteY4" fmla="*/ 1616516 h 2451589"/>
              <a:gd name="connsiteX5" fmla="*/ 551184 w 1853943"/>
              <a:gd name="connsiteY5" fmla="*/ 2107221 h 2451589"/>
              <a:gd name="connsiteX6" fmla="*/ 318766 w 1853943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551184 w 1829060"/>
              <a:gd name="connsiteY5" fmla="*/ 2107221 h 2451589"/>
              <a:gd name="connsiteX6" fmla="*/ 318766 w 1829060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368045 w 1829060"/>
              <a:gd name="connsiteY5" fmla="*/ 2107221 h 2451589"/>
              <a:gd name="connsiteX6" fmla="*/ 318766 w 1829060"/>
              <a:gd name="connsiteY6" fmla="*/ 2451589 h 2451589"/>
              <a:gd name="connsiteX0" fmla="*/ 0 w 1829060"/>
              <a:gd name="connsiteY0" fmla="*/ 0 h 2451589"/>
              <a:gd name="connsiteX1" fmla="*/ 1166192 w 1829060"/>
              <a:gd name="connsiteY1" fmla="*/ 119269 h 2451589"/>
              <a:gd name="connsiteX2" fmla="*/ 1791769 w 1829060"/>
              <a:gd name="connsiteY2" fmla="*/ 463577 h 2451589"/>
              <a:gd name="connsiteX3" fmla="*/ 1684746 w 1829060"/>
              <a:gd name="connsiteY3" fmla="*/ 1138752 h 2451589"/>
              <a:gd name="connsiteX4" fmla="*/ 1083998 w 1829060"/>
              <a:gd name="connsiteY4" fmla="*/ 1616516 h 2451589"/>
              <a:gd name="connsiteX5" fmla="*/ 368045 w 1829060"/>
              <a:gd name="connsiteY5" fmla="*/ 2107221 h 2451589"/>
              <a:gd name="connsiteX6" fmla="*/ 102329 w 1829060"/>
              <a:gd name="connsiteY6" fmla="*/ 2451589 h 2451589"/>
              <a:gd name="connsiteX0" fmla="*/ 0 w 1846589"/>
              <a:gd name="connsiteY0" fmla="*/ 0 h 2451589"/>
              <a:gd name="connsiteX1" fmla="*/ 1166192 w 1846589"/>
              <a:gd name="connsiteY1" fmla="*/ 119269 h 2451589"/>
              <a:gd name="connsiteX2" fmla="*/ 1791769 w 1846589"/>
              <a:gd name="connsiteY2" fmla="*/ 463577 h 2451589"/>
              <a:gd name="connsiteX3" fmla="*/ 1734694 w 1846589"/>
              <a:gd name="connsiteY3" fmla="*/ 1138752 h 2451589"/>
              <a:gd name="connsiteX4" fmla="*/ 1083998 w 1846589"/>
              <a:gd name="connsiteY4" fmla="*/ 1616516 h 2451589"/>
              <a:gd name="connsiteX5" fmla="*/ 368045 w 1846589"/>
              <a:gd name="connsiteY5" fmla="*/ 2107221 h 2451589"/>
              <a:gd name="connsiteX6" fmla="*/ 102329 w 1846589"/>
              <a:gd name="connsiteY6" fmla="*/ 2451589 h 2451589"/>
              <a:gd name="connsiteX0" fmla="*/ 0 w 1868173"/>
              <a:gd name="connsiteY0" fmla="*/ 0 h 2451589"/>
              <a:gd name="connsiteX1" fmla="*/ 1166192 w 1868173"/>
              <a:gd name="connsiteY1" fmla="*/ 119269 h 2451589"/>
              <a:gd name="connsiteX2" fmla="*/ 1791769 w 1868173"/>
              <a:gd name="connsiteY2" fmla="*/ 463577 h 2451589"/>
              <a:gd name="connsiteX3" fmla="*/ 1734694 w 1868173"/>
              <a:gd name="connsiteY3" fmla="*/ 1138752 h 2451589"/>
              <a:gd name="connsiteX4" fmla="*/ 1083998 w 1868173"/>
              <a:gd name="connsiteY4" fmla="*/ 1616516 h 2451589"/>
              <a:gd name="connsiteX5" fmla="*/ 368045 w 1868173"/>
              <a:gd name="connsiteY5" fmla="*/ 2107221 h 2451589"/>
              <a:gd name="connsiteX6" fmla="*/ 102329 w 1868173"/>
              <a:gd name="connsiteY6" fmla="*/ 2451589 h 2451589"/>
              <a:gd name="connsiteX0" fmla="*/ 0 w 1769140"/>
              <a:gd name="connsiteY0" fmla="*/ 0 h 2451589"/>
              <a:gd name="connsiteX1" fmla="*/ 1166192 w 1769140"/>
              <a:gd name="connsiteY1" fmla="*/ 119269 h 2451589"/>
              <a:gd name="connsiteX2" fmla="*/ 1625279 w 1769140"/>
              <a:gd name="connsiteY2" fmla="*/ 507226 h 2451589"/>
              <a:gd name="connsiteX3" fmla="*/ 1734694 w 1769140"/>
              <a:gd name="connsiteY3" fmla="*/ 1138752 h 2451589"/>
              <a:gd name="connsiteX4" fmla="*/ 1083998 w 1769140"/>
              <a:gd name="connsiteY4" fmla="*/ 1616516 h 2451589"/>
              <a:gd name="connsiteX5" fmla="*/ 368045 w 1769140"/>
              <a:gd name="connsiteY5" fmla="*/ 2107221 h 2451589"/>
              <a:gd name="connsiteX6" fmla="*/ 102329 w 1769140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368045 w 1660501"/>
              <a:gd name="connsiteY5" fmla="*/ 2107221 h 2451589"/>
              <a:gd name="connsiteX6" fmla="*/ 102329 w 1660501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401344 w 1660501"/>
              <a:gd name="connsiteY5" fmla="*/ 2034472 h 2451589"/>
              <a:gd name="connsiteX6" fmla="*/ 102329 w 1660501"/>
              <a:gd name="connsiteY6" fmla="*/ 2451589 h 2451589"/>
              <a:gd name="connsiteX0" fmla="*/ 0 w 1660501"/>
              <a:gd name="connsiteY0" fmla="*/ 0 h 2451589"/>
              <a:gd name="connsiteX1" fmla="*/ 1166192 w 1660501"/>
              <a:gd name="connsiteY1" fmla="*/ 119269 h 2451589"/>
              <a:gd name="connsiteX2" fmla="*/ 1625279 w 1660501"/>
              <a:gd name="connsiteY2" fmla="*/ 507226 h 2451589"/>
              <a:gd name="connsiteX3" fmla="*/ 1568204 w 1660501"/>
              <a:gd name="connsiteY3" fmla="*/ 1138752 h 2451589"/>
              <a:gd name="connsiteX4" fmla="*/ 1083998 w 1660501"/>
              <a:gd name="connsiteY4" fmla="*/ 1616516 h 2451589"/>
              <a:gd name="connsiteX5" fmla="*/ 401344 w 1660501"/>
              <a:gd name="connsiteY5" fmla="*/ 2034472 h 2451589"/>
              <a:gd name="connsiteX6" fmla="*/ 285468 w 1660501"/>
              <a:gd name="connsiteY6" fmla="*/ 2451589 h 2451589"/>
              <a:gd name="connsiteX0" fmla="*/ 0 w 1660501"/>
              <a:gd name="connsiteY0" fmla="*/ 0 h 2494284"/>
              <a:gd name="connsiteX1" fmla="*/ 1166192 w 1660501"/>
              <a:gd name="connsiteY1" fmla="*/ 119269 h 2494284"/>
              <a:gd name="connsiteX2" fmla="*/ 1625279 w 1660501"/>
              <a:gd name="connsiteY2" fmla="*/ 507226 h 2494284"/>
              <a:gd name="connsiteX3" fmla="*/ 1568204 w 1660501"/>
              <a:gd name="connsiteY3" fmla="*/ 1138752 h 2494284"/>
              <a:gd name="connsiteX4" fmla="*/ 1083998 w 1660501"/>
              <a:gd name="connsiteY4" fmla="*/ 1616516 h 2494284"/>
              <a:gd name="connsiteX5" fmla="*/ 401344 w 1660501"/>
              <a:gd name="connsiteY5" fmla="*/ 2034472 h 2494284"/>
              <a:gd name="connsiteX6" fmla="*/ 141870 w 1660501"/>
              <a:gd name="connsiteY6" fmla="*/ 2494284 h 2494284"/>
              <a:gd name="connsiteX0" fmla="*/ 0 w 1660501"/>
              <a:gd name="connsiteY0" fmla="*/ 0 h 2494284"/>
              <a:gd name="connsiteX1" fmla="*/ 1166192 w 1660501"/>
              <a:gd name="connsiteY1" fmla="*/ 119269 h 2494284"/>
              <a:gd name="connsiteX2" fmla="*/ 1625279 w 1660501"/>
              <a:gd name="connsiteY2" fmla="*/ 507226 h 2494284"/>
              <a:gd name="connsiteX3" fmla="*/ 1568204 w 1660501"/>
              <a:gd name="connsiteY3" fmla="*/ 1138752 h 2494284"/>
              <a:gd name="connsiteX4" fmla="*/ 1083998 w 1660501"/>
              <a:gd name="connsiteY4" fmla="*/ 1616516 h 2494284"/>
              <a:gd name="connsiteX5" fmla="*/ 233813 w 1660501"/>
              <a:gd name="connsiteY5" fmla="*/ 2023798 h 2494284"/>
              <a:gd name="connsiteX6" fmla="*/ 141870 w 1660501"/>
              <a:gd name="connsiteY6" fmla="*/ 2494284 h 2494284"/>
              <a:gd name="connsiteX0" fmla="*/ 0 w 1662266"/>
              <a:gd name="connsiteY0" fmla="*/ 0 h 2494284"/>
              <a:gd name="connsiteX1" fmla="*/ 1142259 w 1662266"/>
              <a:gd name="connsiteY1" fmla="*/ 236681 h 2494284"/>
              <a:gd name="connsiteX2" fmla="*/ 1625279 w 1662266"/>
              <a:gd name="connsiteY2" fmla="*/ 507226 h 2494284"/>
              <a:gd name="connsiteX3" fmla="*/ 1568204 w 1662266"/>
              <a:gd name="connsiteY3" fmla="*/ 1138752 h 2494284"/>
              <a:gd name="connsiteX4" fmla="*/ 1083998 w 1662266"/>
              <a:gd name="connsiteY4" fmla="*/ 1616516 h 2494284"/>
              <a:gd name="connsiteX5" fmla="*/ 233813 w 1662266"/>
              <a:gd name="connsiteY5" fmla="*/ 2023798 h 2494284"/>
              <a:gd name="connsiteX6" fmla="*/ 141870 w 1662266"/>
              <a:gd name="connsiteY6" fmla="*/ 2494284 h 2494284"/>
              <a:gd name="connsiteX0" fmla="*/ 0 w 1753485"/>
              <a:gd name="connsiteY0" fmla="*/ 0 h 2494284"/>
              <a:gd name="connsiteX1" fmla="*/ 1142259 w 1753485"/>
              <a:gd name="connsiteY1" fmla="*/ 236681 h 2494284"/>
              <a:gd name="connsiteX2" fmla="*/ 1732977 w 1753485"/>
              <a:gd name="connsiteY2" fmla="*/ 710027 h 2494284"/>
              <a:gd name="connsiteX3" fmla="*/ 1568204 w 1753485"/>
              <a:gd name="connsiteY3" fmla="*/ 1138752 h 2494284"/>
              <a:gd name="connsiteX4" fmla="*/ 1083998 w 1753485"/>
              <a:gd name="connsiteY4" fmla="*/ 1616516 h 2494284"/>
              <a:gd name="connsiteX5" fmla="*/ 233813 w 1753485"/>
              <a:gd name="connsiteY5" fmla="*/ 2023798 h 2494284"/>
              <a:gd name="connsiteX6" fmla="*/ 141870 w 1753485"/>
              <a:gd name="connsiteY6" fmla="*/ 2494284 h 2494284"/>
              <a:gd name="connsiteX0" fmla="*/ 0 w 1630300"/>
              <a:gd name="connsiteY0" fmla="*/ 0 h 2494284"/>
              <a:gd name="connsiteX1" fmla="*/ 1142259 w 1630300"/>
              <a:gd name="connsiteY1" fmla="*/ 236681 h 2494284"/>
              <a:gd name="connsiteX2" fmla="*/ 1577413 w 1630300"/>
              <a:gd name="connsiteY2" fmla="*/ 699354 h 2494284"/>
              <a:gd name="connsiteX3" fmla="*/ 1568204 w 1630300"/>
              <a:gd name="connsiteY3" fmla="*/ 1138752 h 2494284"/>
              <a:gd name="connsiteX4" fmla="*/ 1083998 w 1630300"/>
              <a:gd name="connsiteY4" fmla="*/ 1616516 h 2494284"/>
              <a:gd name="connsiteX5" fmla="*/ 233813 w 1630300"/>
              <a:gd name="connsiteY5" fmla="*/ 2023798 h 2494284"/>
              <a:gd name="connsiteX6" fmla="*/ 141870 w 1630300"/>
              <a:gd name="connsiteY6" fmla="*/ 2494284 h 2494284"/>
              <a:gd name="connsiteX0" fmla="*/ 0 w 1591529"/>
              <a:gd name="connsiteY0" fmla="*/ 0 h 2494284"/>
              <a:gd name="connsiteX1" fmla="*/ 1142259 w 1591529"/>
              <a:gd name="connsiteY1" fmla="*/ 236681 h 2494284"/>
              <a:gd name="connsiteX2" fmla="*/ 1577413 w 1591529"/>
              <a:gd name="connsiteY2" fmla="*/ 699354 h 2494284"/>
              <a:gd name="connsiteX3" fmla="*/ 1448539 w 1591529"/>
              <a:gd name="connsiteY3" fmla="*/ 1288184 h 2494284"/>
              <a:gd name="connsiteX4" fmla="*/ 1083998 w 1591529"/>
              <a:gd name="connsiteY4" fmla="*/ 1616516 h 2494284"/>
              <a:gd name="connsiteX5" fmla="*/ 233813 w 1591529"/>
              <a:gd name="connsiteY5" fmla="*/ 2023798 h 2494284"/>
              <a:gd name="connsiteX6" fmla="*/ 141870 w 1591529"/>
              <a:gd name="connsiteY6" fmla="*/ 2494284 h 2494284"/>
              <a:gd name="connsiteX0" fmla="*/ 0 w 1599389"/>
              <a:gd name="connsiteY0" fmla="*/ 0 h 2494284"/>
              <a:gd name="connsiteX1" fmla="*/ 1142259 w 1599389"/>
              <a:gd name="connsiteY1" fmla="*/ 236681 h 2494284"/>
              <a:gd name="connsiteX2" fmla="*/ 1577413 w 1599389"/>
              <a:gd name="connsiteY2" fmla="*/ 699354 h 2494284"/>
              <a:gd name="connsiteX3" fmla="*/ 1448539 w 1599389"/>
              <a:gd name="connsiteY3" fmla="*/ 1288184 h 2494284"/>
              <a:gd name="connsiteX4" fmla="*/ 713038 w 1599389"/>
              <a:gd name="connsiteY4" fmla="*/ 1712579 h 2494284"/>
              <a:gd name="connsiteX5" fmla="*/ 233813 w 1599389"/>
              <a:gd name="connsiteY5" fmla="*/ 2023798 h 2494284"/>
              <a:gd name="connsiteX6" fmla="*/ 141870 w 1599389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233813 w 1588623"/>
              <a:gd name="connsiteY5" fmla="*/ 2023798 h 2494284"/>
              <a:gd name="connsiteX6" fmla="*/ 141870 w 1588623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1262055 w 1588623"/>
              <a:gd name="connsiteY5" fmla="*/ 2164563 h 2494284"/>
              <a:gd name="connsiteX6" fmla="*/ 141870 w 1588623"/>
              <a:gd name="connsiteY6" fmla="*/ 2494284 h 2494284"/>
              <a:gd name="connsiteX0" fmla="*/ 0 w 1588623"/>
              <a:gd name="connsiteY0" fmla="*/ 0 h 2494284"/>
              <a:gd name="connsiteX1" fmla="*/ 1142259 w 1588623"/>
              <a:gd name="connsiteY1" fmla="*/ 236681 h 2494284"/>
              <a:gd name="connsiteX2" fmla="*/ 1577413 w 1588623"/>
              <a:gd name="connsiteY2" fmla="*/ 699354 h 2494284"/>
              <a:gd name="connsiteX3" fmla="*/ 1448539 w 1588623"/>
              <a:gd name="connsiteY3" fmla="*/ 1288184 h 2494284"/>
              <a:gd name="connsiteX4" fmla="*/ 1322366 w 1588623"/>
              <a:gd name="connsiteY4" fmla="*/ 1818152 h 2494284"/>
              <a:gd name="connsiteX5" fmla="*/ 1262055 w 1588623"/>
              <a:gd name="connsiteY5" fmla="*/ 2164563 h 2494284"/>
              <a:gd name="connsiteX6" fmla="*/ 141870 w 1588623"/>
              <a:gd name="connsiteY6" fmla="*/ 2494284 h 2494284"/>
              <a:gd name="connsiteX0" fmla="*/ 0 w 1589252"/>
              <a:gd name="connsiteY0" fmla="*/ 0 h 2494284"/>
              <a:gd name="connsiteX1" fmla="*/ 1142259 w 1589252"/>
              <a:gd name="connsiteY1" fmla="*/ 236681 h 2494284"/>
              <a:gd name="connsiteX2" fmla="*/ 1577413 w 1589252"/>
              <a:gd name="connsiteY2" fmla="*/ 699354 h 2494284"/>
              <a:gd name="connsiteX3" fmla="*/ 1448539 w 1589252"/>
              <a:gd name="connsiteY3" fmla="*/ 1288184 h 2494284"/>
              <a:gd name="connsiteX4" fmla="*/ 1262055 w 1589252"/>
              <a:gd name="connsiteY4" fmla="*/ 2164563 h 2494284"/>
              <a:gd name="connsiteX5" fmla="*/ 141870 w 1589252"/>
              <a:gd name="connsiteY5" fmla="*/ 2494284 h 2494284"/>
              <a:gd name="connsiteX0" fmla="*/ 0 w 1579971"/>
              <a:gd name="connsiteY0" fmla="*/ 0 h 2494284"/>
              <a:gd name="connsiteX1" fmla="*/ 1142259 w 1579971"/>
              <a:gd name="connsiteY1" fmla="*/ 236681 h 2494284"/>
              <a:gd name="connsiteX2" fmla="*/ 1577413 w 1579971"/>
              <a:gd name="connsiteY2" fmla="*/ 699354 h 2494284"/>
              <a:gd name="connsiteX3" fmla="*/ 1262055 w 1579971"/>
              <a:gd name="connsiteY3" fmla="*/ 2164563 h 2494284"/>
              <a:gd name="connsiteX4" fmla="*/ 141870 w 1579971"/>
              <a:gd name="connsiteY4" fmla="*/ 2494284 h 2494284"/>
              <a:gd name="connsiteX0" fmla="*/ 0 w 1668642"/>
              <a:gd name="connsiteY0" fmla="*/ 0 h 2494284"/>
              <a:gd name="connsiteX1" fmla="*/ 1142259 w 1668642"/>
              <a:gd name="connsiteY1" fmla="*/ 236681 h 2494284"/>
              <a:gd name="connsiteX2" fmla="*/ 1577413 w 1668642"/>
              <a:gd name="connsiteY2" fmla="*/ 699354 h 2494284"/>
              <a:gd name="connsiteX3" fmla="*/ 1528636 w 1668642"/>
              <a:gd name="connsiteY3" fmla="*/ 1619098 h 2494284"/>
              <a:gd name="connsiteX4" fmla="*/ 141870 w 1668642"/>
              <a:gd name="connsiteY4" fmla="*/ 2494284 h 2494284"/>
              <a:gd name="connsiteX0" fmla="*/ 0 w 1668642"/>
              <a:gd name="connsiteY0" fmla="*/ 0 h 2265540"/>
              <a:gd name="connsiteX1" fmla="*/ 1142259 w 1668642"/>
              <a:gd name="connsiteY1" fmla="*/ 236681 h 2265540"/>
              <a:gd name="connsiteX2" fmla="*/ 1577413 w 1668642"/>
              <a:gd name="connsiteY2" fmla="*/ 699354 h 2265540"/>
              <a:gd name="connsiteX3" fmla="*/ 1528636 w 1668642"/>
              <a:gd name="connsiteY3" fmla="*/ 1619098 h 2265540"/>
              <a:gd name="connsiteX4" fmla="*/ 1132028 w 1668642"/>
              <a:gd name="connsiteY4" fmla="*/ 2265540 h 2265540"/>
              <a:gd name="connsiteX0" fmla="*/ 0 w 1668642"/>
              <a:gd name="connsiteY0" fmla="*/ 0 h 2142371"/>
              <a:gd name="connsiteX1" fmla="*/ 1142259 w 1668642"/>
              <a:gd name="connsiteY1" fmla="*/ 236681 h 2142371"/>
              <a:gd name="connsiteX2" fmla="*/ 1577413 w 1668642"/>
              <a:gd name="connsiteY2" fmla="*/ 699354 h 2142371"/>
              <a:gd name="connsiteX3" fmla="*/ 1528636 w 1668642"/>
              <a:gd name="connsiteY3" fmla="*/ 1619098 h 2142371"/>
              <a:gd name="connsiteX4" fmla="*/ 1112986 w 1668642"/>
              <a:gd name="connsiteY4" fmla="*/ 2142371 h 2142371"/>
              <a:gd name="connsiteX0" fmla="*/ 0 w 1668642"/>
              <a:gd name="connsiteY0" fmla="*/ 0 h 2247945"/>
              <a:gd name="connsiteX1" fmla="*/ 1142259 w 1668642"/>
              <a:gd name="connsiteY1" fmla="*/ 236681 h 2247945"/>
              <a:gd name="connsiteX2" fmla="*/ 1577413 w 1668642"/>
              <a:gd name="connsiteY2" fmla="*/ 699354 h 2247945"/>
              <a:gd name="connsiteX3" fmla="*/ 1528636 w 1668642"/>
              <a:gd name="connsiteY3" fmla="*/ 1619098 h 2247945"/>
              <a:gd name="connsiteX4" fmla="*/ 960655 w 1668642"/>
              <a:gd name="connsiteY4" fmla="*/ 2247945 h 2247945"/>
              <a:gd name="connsiteX0" fmla="*/ 0 w 1731515"/>
              <a:gd name="connsiteY0" fmla="*/ 0 h 2247945"/>
              <a:gd name="connsiteX1" fmla="*/ 1142259 w 1731515"/>
              <a:gd name="connsiteY1" fmla="*/ 236681 h 2247945"/>
              <a:gd name="connsiteX2" fmla="*/ 1691662 w 1731515"/>
              <a:gd name="connsiteY2" fmla="*/ 840119 h 2247945"/>
              <a:gd name="connsiteX3" fmla="*/ 1528636 w 1731515"/>
              <a:gd name="connsiteY3" fmla="*/ 1619098 h 2247945"/>
              <a:gd name="connsiteX4" fmla="*/ 960655 w 1731515"/>
              <a:gd name="connsiteY4" fmla="*/ 2247945 h 2247945"/>
              <a:gd name="connsiteX0" fmla="*/ 0 w 1731515"/>
              <a:gd name="connsiteY0" fmla="*/ 0 h 2304047"/>
              <a:gd name="connsiteX1" fmla="*/ 1142259 w 1731515"/>
              <a:gd name="connsiteY1" fmla="*/ 236681 h 2304047"/>
              <a:gd name="connsiteX2" fmla="*/ 1691662 w 1731515"/>
              <a:gd name="connsiteY2" fmla="*/ 840119 h 2304047"/>
              <a:gd name="connsiteX3" fmla="*/ 1528636 w 1731515"/>
              <a:gd name="connsiteY3" fmla="*/ 1619098 h 2304047"/>
              <a:gd name="connsiteX4" fmla="*/ 763341 w 1731515"/>
              <a:gd name="connsiteY4" fmla="*/ 2304047 h 2304047"/>
              <a:gd name="connsiteX0" fmla="*/ 0 w 1678774"/>
              <a:gd name="connsiteY0" fmla="*/ 0 h 2304047"/>
              <a:gd name="connsiteX1" fmla="*/ 1142259 w 1678774"/>
              <a:gd name="connsiteY1" fmla="*/ 236681 h 2304047"/>
              <a:gd name="connsiteX2" fmla="*/ 1600594 w 1678774"/>
              <a:gd name="connsiteY2" fmla="*/ 840119 h 2304047"/>
              <a:gd name="connsiteX3" fmla="*/ 1528636 w 1678774"/>
              <a:gd name="connsiteY3" fmla="*/ 1619098 h 2304047"/>
              <a:gd name="connsiteX4" fmla="*/ 763341 w 1678774"/>
              <a:gd name="connsiteY4" fmla="*/ 2304047 h 2304047"/>
              <a:gd name="connsiteX0" fmla="*/ 0 w 1691771"/>
              <a:gd name="connsiteY0" fmla="*/ 0 h 2304047"/>
              <a:gd name="connsiteX1" fmla="*/ 929767 w 1691771"/>
              <a:gd name="connsiteY1" fmla="*/ 222656 h 2304047"/>
              <a:gd name="connsiteX2" fmla="*/ 1600594 w 1691771"/>
              <a:gd name="connsiteY2" fmla="*/ 840119 h 2304047"/>
              <a:gd name="connsiteX3" fmla="*/ 1528636 w 1691771"/>
              <a:gd name="connsiteY3" fmla="*/ 1619098 h 2304047"/>
              <a:gd name="connsiteX4" fmla="*/ 763341 w 1691771"/>
              <a:gd name="connsiteY4" fmla="*/ 2304047 h 2304047"/>
              <a:gd name="connsiteX0" fmla="*/ 0 w 1630836"/>
              <a:gd name="connsiteY0" fmla="*/ 0 h 2304047"/>
              <a:gd name="connsiteX1" fmla="*/ 929767 w 1630836"/>
              <a:gd name="connsiteY1" fmla="*/ 222656 h 2304047"/>
              <a:gd name="connsiteX2" fmla="*/ 1600594 w 1630836"/>
              <a:gd name="connsiteY2" fmla="*/ 840119 h 2304047"/>
              <a:gd name="connsiteX3" fmla="*/ 1376855 w 1630836"/>
              <a:gd name="connsiteY3" fmla="*/ 1619098 h 2304047"/>
              <a:gd name="connsiteX4" fmla="*/ 763341 w 1630836"/>
              <a:gd name="connsiteY4" fmla="*/ 2304047 h 2304047"/>
              <a:gd name="connsiteX0" fmla="*/ 0 w 1523668"/>
              <a:gd name="connsiteY0" fmla="*/ 0 h 2304047"/>
              <a:gd name="connsiteX1" fmla="*/ 929767 w 1523668"/>
              <a:gd name="connsiteY1" fmla="*/ 222656 h 2304047"/>
              <a:gd name="connsiteX2" fmla="*/ 1433635 w 1523668"/>
              <a:gd name="connsiteY2" fmla="*/ 952324 h 2304047"/>
              <a:gd name="connsiteX3" fmla="*/ 1376855 w 1523668"/>
              <a:gd name="connsiteY3" fmla="*/ 1619098 h 2304047"/>
              <a:gd name="connsiteX4" fmla="*/ 763341 w 1523668"/>
              <a:gd name="connsiteY4" fmla="*/ 2304047 h 2304047"/>
              <a:gd name="connsiteX0" fmla="*/ 0 w 1476146"/>
              <a:gd name="connsiteY0" fmla="*/ 0 h 2304047"/>
              <a:gd name="connsiteX1" fmla="*/ 929767 w 1476146"/>
              <a:gd name="connsiteY1" fmla="*/ 222656 h 2304047"/>
              <a:gd name="connsiteX2" fmla="*/ 1433635 w 1476146"/>
              <a:gd name="connsiteY2" fmla="*/ 952324 h 2304047"/>
              <a:gd name="connsiteX3" fmla="*/ 1285787 w 1476146"/>
              <a:gd name="connsiteY3" fmla="*/ 1633124 h 2304047"/>
              <a:gd name="connsiteX4" fmla="*/ 763341 w 1476146"/>
              <a:gd name="connsiteY4" fmla="*/ 2304047 h 2304047"/>
              <a:gd name="connsiteX0" fmla="*/ 0 w 1461619"/>
              <a:gd name="connsiteY0" fmla="*/ 0 h 2304047"/>
              <a:gd name="connsiteX1" fmla="*/ 929767 w 1461619"/>
              <a:gd name="connsiteY1" fmla="*/ 222656 h 2304047"/>
              <a:gd name="connsiteX2" fmla="*/ 1433635 w 1461619"/>
              <a:gd name="connsiteY2" fmla="*/ 952324 h 2304047"/>
              <a:gd name="connsiteX3" fmla="*/ 1285787 w 1461619"/>
              <a:gd name="connsiteY3" fmla="*/ 1633124 h 2304047"/>
              <a:gd name="connsiteX4" fmla="*/ 763341 w 1461619"/>
              <a:gd name="connsiteY4" fmla="*/ 2304047 h 2304047"/>
              <a:gd name="connsiteX0" fmla="*/ 0 w 1456432"/>
              <a:gd name="connsiteY0" fmla="*/ 0 h 2304047"/>
              <a:gd name="connsiteX1" fmla="*/ 929767 w 1456432"/>
              <a:gd name="connsiteY1" fmla="*/ 222656 h 2304047"/>
              <a:gd name="connsiteX2" fmla="*/ 1433635 w 1456432"/>
              <a:gd name="connsiteY2" fmla="*/ 952324 h 2304047"/>
              <a:gd name="connsiteX3" fmla="*/ 1285787 w 1456432"/>
              <a:gd name="connsiteY3" fmla="*/ 1633124 h 2304047"/>
              <a:gd name="connsiteX4" fmla="*/ 763341 w 1456432"/>
              <a:gd name="connsiteY4" fmla="*/ 2304047 h 2304047"/>
              <a:gd name="connsiteX0" fmla="*/ 0 w 1449521"/>
              <a:gd name="connsiteY0" fmla="*/ 0 h 2304047"/>
              <a:gd name="connsiteX1" fmla="*/ 929767 w 1449521"/>
              <a:gd name="connsiteY1" fmla="*/ 222656 h 2304047"/>
              <a:gd name="connsiteX2" fmla="*/ 1433635 w 1449521"/>
              <a:gd name="connsiteY2" fmla="*/ 952324 h 2304047"/>
              <a:gd name="connsiteX3" fmla="*/ 1285787 w 1449521"/>
              <a:gd name="connsiteY3" fmla="*/ 1633124 h 2304047"/>
              <a:gd name="connsiteX4" fmla="*/ 763341 w 1449521"/>
              <a:gd name="connsiteY4" fmla="*/ 2304047 h 2304047"/>
              <a:gd name="connsiteX0" fmla="*/ 0 w 1435847"/>
              <a:gd name="connsiteY0" fmla="*/ 0 h 2304047"/>
              <a:gd name="connsiteX1" fmla="*/ 929767 w 1435847"/>
              <a:gd name="connsiteY1" fmla="*/ 222656 h 2304047"/>
              <a:gd name="connsiteX2" fmla="*/ 1418456 w 1435847"/>
              <a:gd name="connsiteY2" fmla="*/ 910248 h 2304047"/>
              <a:gd name="connsiteX3" fmla="*/ 1285787 w 1435847"/>
              <a:gd name="connsiteY3" fmla="*/ 1633124 h 2304047"/>
              <a:gd name="connsiteX4" fmla="*/ 763341 w 1435847"/>
              <a:gd name="connsiteY4" fmla="*/ 2304047 h 2304047"/>
              <a:gd name="connsiteX0" fmla="*/ 0 w 1419184"/>
              <a:gd name="connsiteY0" fmla="*/ 0 h 2304047"/>
              <a:gd name="connsiteX1" fmla="*/ 929767 w 1419184"/>
              <a:gd name="connsiteY1" fmla="*/ 222656 h 2304047"/>
              <a:gd name="connsiteX2" fmla="*/ 1418456 w 1419184"/>
              <a:gd name="connsiteY2" fmla="*/ 910248 h 2304047"/>
              <a:gd name="connsiteX3" fmla="*/ 1285787 w 1419184"/>
              <a:gd name="connsiteY3" fmla="*/ 1633124 h 2304047"/>
              <a:gd name="connsiteX4" fmla="*/ 763341 w 1419184"/>
              <a:gd name="connsiteY4" fmla="*/ 2304047 h 2304047"/>
              <a:gd name="connsiteX0" fmla="*/ 0 w 1420458"/>
              <a:gd name="connsiteY0" fmla="*/ 0 h 2304047"/>
              <a:gd name="connsiteX1" fmla="*/ 929767 w 1420458"/>
              <a:gd name="connsiteY1" fmla="*/ 222656 h 2304047"/>
              <a:gd name="connsiteX2" fmla="*/ 1418456 w 1420458"/>
              <a:gd name="connsiteY2" fmla="*/ 910248 h 2304047"/>
              <a:gd name="connsiteX3" fmla="*/ 1285787 w 1420458"/>
              <a:gd name="connsiteY3" fmla="*/ 1633124 h 2304047"/>
              <a:gd name="connsiteX4" fmla="*/ 763341 w 1420458"/>
              <a:gd name="connsiteY4" fmla="*/ 2304047 h 2304047"/>
              <a:gd name="connsiteX0" fmla="*/ 0 w 1424400"/>
              <a:gd name="connsiteY0" fmla="*/ 0 h 2304047"/>
              <a:gd name="connsiteX1" fmla="*/ 929767 w 1424400"/>
              <a:gd name="connsiteY1" fmla="*/ 222656 h 2304047"/>
              <a:gd name="connsiteX2" fmla="*/ 1418456 w 1424400"/>
              <a:gd name="connsiteY2" fmla="*/ 910248 h 2304047"/>
              <a:gd name="connsiteX3" fmla="*/ 1285787 w 1424400"/>
              <a:gd name="connsiteY3" fmla="*/ 1633124 h 2304047"/>
              <a:gd name="connsiteX4" fmla="*/ 763341 w 1424400"/>
              <a:gd name="connsiteY4" fmla="*/ 2304047 h 2304047"/>
              <a:gd name="connsiteX0" fmla="*/ 0 w 1434026"/>
              <a:gd name="connsiteY0" fmla="*/ 0 h 2304047"/>
              <a:gd name="connsiteX1" fmla="*/ 929767 w 1434026"/>
              <a:gd name="connsiteY1" fmla="*/ 222656 h 2304047"/>
              <a:gd name="connsiteX2" fmla="*/ 1418456 w 1434026"/>
              <a:gd name="connsiteY2" fmla="*/ 910248 h 2304047"/>
              <a:gd name="connsiteX3" fmla="*/ 1240253 w 1434026"/>
              <a:gd name="connsiteY3" fmla="*/ 1885583 h 2304047"/>
              <a:gd name="connsiteX4" fmla="*/ 763341 w 1434026"/>
              <a:gd name="connsiteY4" fmla="*/ 2304047 h 2304047"/>
              <a:gd name="connsiteX0" fmla="*/ 0 w 1434026"/>
              <a:gd name="connsiteY0" fmla="*/ 0 h 2304047"/>
              <a:gd name="connsiteX1" fmla="*/ 929767 w 1434026"/>
              <a:gd name="connsiteY1" fmla="*/ 222656 h 2304047"/>
              <a:gd name="connsiteX2" fmla="*/ 1418456 w 1434026"/>
              <a:gd name="connsiteY2" fmla="*/ 910248 h 2304047"/>
              <a:gd name="connsiteX3" fmla="*/ 1240253 w 1434026"/>
              <a:gd name="connsiteY3" fmla="*/ 1927661 h 2304047"/>
              <a:gd name="connsiteX4" fmla="*/ 763341 w 1434026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69737 h 2304047"/>
              <a:gd name="connsiteX4" fmla="*/ 763341 w 1440175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69737 h 2304047"/>
              <a:gd name="connsiteX4" fmla="*/ 581204 w 1440175"/>
              <a:gd name="connsiteY4" fmla="*/ 2304047 h 2304047"/>
              <a:gd name="connsiteX0" fmla="*/ 0 w 1440175"/>
              <a:gd name="connsiteY0" fmla="*/ 0 h 2304047"/>
              <a:gd name="connsiteX1" fmla="*/ 929767 w 1440175"/>
              <a:gd name="connsiteY1" fmla="*/ 222656 h 2304047"/>
              <a:gd name="connsiteX2" fmla="*/ 1418456 w 1440175"/>
              <a:gd name="connsiteY2" fmla="*/ 910248 h 2304047"/>
              <a:gd name="connsiteX3" fmla="*/ 1270610 w 1440175"/>
              <a:gd name="connsiteY3" fmla="*/ 1913634 h 2304047"/>
              <a:gd name="connsiteX4" fmla="*/ 581204 w 1440175"/>
              <a:gd name="connsiteY4" fmla="*/ 2304047 h 2304047"/>
              <a:gd name="connsiteX0" fmla="*/ 0 w 1451903"/>
              <a:gd name="connsiteY0" fmla="*/ 0 h 2304047"/>
              <a:gd name="connsiteX1" fmla="*/ 929767 w 1451903"/>
              <a:gd name="connsiteY1" fmla="*/ 222656 h 2304047"/>
              <a:gd name="connsiteX2" fmla="*/ 1418456 w 1451903"/>
              <a:gd name="connsiteY2" fmla="*/ 910248 h 2304047"/>
              <a:gd name="connsiteX3" fmla="*/ 1270610 w 1451903"/>
              <a:gd name="connsiteY3" fmla="*/ 1913634 h 2304047"/>
              <a:gd name="connsiteX4" fmla="*/ 581204 w 1451903"/>
              <a:gd name="connsiteY4" fmla="*/ 2304047 h 2304047"/>
              <a:gd name="connsiteX0" fmla="*/ 0 w 1464309"/>
              <a:gd name="connsiteY0" fmla="*/ 0 h 2304047"/>
              <a:gd name="connsiteX1" fmla="*/ 929767 w 1464309"/>
              <a:gd name="connsiteY1" fmla="*/ 222656 h 2304047"/>
              <a:gd name="connsiteX2" fmla="*/ 1418456 w 1464309"/>
              <a:gd name="connsiteY2" fmla="*/ 910248 h 2304047"/>
              <a:gd name="connsiteX3" fmla="*/ 1270610 w 1464309"/>
              <a:gd name="connsiteY3" fmla="*/ 1913634 h 2304047"/>
              <a:gd name="connsiteX4" fmla="*/ 581204 w 1464309"/>
              <a:gd name="connsiteY4" fmla="*/ 2304047 h 2304047"/>
              <a:gd name="connsiteX0" fmla="*/ 0 w 1484600"/>
              <a:gd name="connsiteY0" fmla="*/ 0 h 2304047"/>
              <a:gd name="connsiteX1" fmla="*/ 929767 w 1484600"/>
              <a:gd name="connsiteY1" fmla="*/ 222656 h 2304047"/>
              <a:gd name="connsiteX2" fmla="*/ 1448813 w 1484600"/>
              <a:gd name="connsiteY2" fmla="*/ 882196 h 2304047"/>
              <a:gd name="connsiteX3" fmla="*/ 1270610 w 1484600"/>
              <a:gd name="connsiteY3" fmla="*/ 1913634 h 2304047"/>
              <a:gd name="connsiteX4" fmla="*/ 581204 w 1484600"/>
              <a:gd name="connsiteY4" fmla="*/ 2304047 h 230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600" h="2304047">
                <a:moveTo>
                  <a:pt x="0" y="0"/>
                </a:moveTo>
                <a:cubicBezTo>
                  <a:pt x="424070" y="25400"/>
                  <a:pt x="688298" y="75623"/>
                  <a:pt x="929767" y="222656"/>
                </a:cubicBezTo>
                <a:cubicBezTo>
                  <a:pt x="1171236" y="369689"/>
                  <a:pt x="1392006" y="600366"/>
                  <a:pt x="1448813" y="882196"/>
                </a:cubicBezTo>
                <a:cubicBezTo>
                  <a:pt x="1505620" y="1164026"/>
                  <a:pt x="1525044" y="1586428"/>
                  <a:pt x="1270610" y="1913634"/>
                </a:cubicBezTo>
                <a:cubicBezTo>
                  <a:pt x="1155758" y="2068243"/>
                  <a:pt x="634213" y="2257665"/>
                  <a:pt x="581204" y="2304047"/>
                </a:cubicBezTo>
              </a:path>
            </a:pathLst>
          </a:cu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piros feladat-1pl"/>
          <p:cNvCxnSpPr/>
          <p:nvPr/>
        </p:nvCxnSpPr>
        <p:spPr>
          <a:xfrm rot="16200000" flipH="1">
            <a:off x="4616560" y="2347039"/>
            <a:ext cx="4148648" cy="2731649"/>
          </a:xfrm>
          <a:prstGeom prst="curvedConnector4">
            <a:avLst>
              <a:gd name="adj1" fmla="val 3991"/>
              <a:gd name="adj2" fmla="val 126319"/>
            </a:avLst>
          </a:pr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4" name="zold 3-4"/>
          <p:cNvCxnSpPr/>
          <p:nvPr/>
        </p:nvCxnSpPr>
        <p:spPr>
          <a:xfrm rot="5400000">
            <a:off x="5523709" y="4150367"/>
            <a:ext cx="673162" cy="1278934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651977" y="2390953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Elmélet, tervezés</a:t>
            </a:r>
            <a:endParaRPr lang="en-US" sz="20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497848" y="2511447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Gyakorlatias, tesztelés</a:t>
            </a:r>
            <a:endParaRPr lang="en-US" sz="200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429679" y="415380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Tévutak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8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Javasolt tanulási utak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sp>
        <p:nvSpPr>
          <p:cNvPr id="9" name="Elvárt"/>
          <p:cNvSpPr txBox="1"/>
          <p:nvPr/>
        </p:nvSpPr>
        <p:spPr>
          <a:xfrm>
            <a:off x="2267691" y="4633708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Elvárt megoldás</a:t>
            </a:r>
            <a:r>
              <a:rPr lang="en-US" dirty="0"/>
              <a:t>: </a:t>
            </a:r>
            <a:r>
              <a:rPr lang="hu-HU" dirty="0"/>
              <a:t>„</a:t>
            </a:r>
            <a:r>
              <a:rPr lang="en-US" dirty="0"/>
              <a:t>while(</a:t>
            </a:r>
            <a:r>
              <a:rPr lang="hu-HU" dirty="0"/>
              <a:t>)”</a:t>
            </a:r>
            <a:endParaRPr lang="en-US" dirty="0"/>
          </a:p>
        </p:txBody>
      </p:sp>
      <p:cxnSp>
        <p:nvCxnSpPr>
          <p:cNvPr id="11" name="zold-sarga feladat-megf"/>
          <p:cNvCxnSpPr/>
          <p:nvPr/>
        </p:nvCxnSpPr>
        <p:spPr>
          <a:xfrm rot="5400000">
            <a:off x="3407230" y="950661"/>
            <a:ext cx="1220246" cy="2641923"/>
          </a:xfrm>
          <a:prstGeom prst="curvedConnector3">
            <a:avLst>
              <a:gd name="adj1" fmla="val 24350"/>
            </a:avLst>
          </a:prstGeom>
          <a:ln w="76200">
            <a:gradFill>
              <a:gsLst>
                <a:gs pos="15000">
                  <a:srgbClr val="278A34"/>
                </a:gs>
                <a:gs pos="67000">
                  <a:srgbClr val="EDB21B"/>
                </a:gs>
              </a:gsLst>
              <a:lin ang="0" scaled="0"/>
            </a:gra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zold-sarga megf-elvart"/>
          <p:cNvCxnSpPr/>
          <p:nvPr/>
        </p:nvCxnSpPr>
        <p:spPr>
          <a:xfrm rot="5400000">
            <a:off x="1692850" y="3814833"/>
            <a:ext cx="1567298" cy="439784"/>
          </a:xfrm>
          <a:prstGeom prst="curvedConnector4">
            <a:avLst>
              <a:gd name="adj1" fmla="val 11978"/>
              <a:gd name="adj2" fmla="val 151980"/>
            </a:avLst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zold start-2"/>
          <p:cNvCxnSpPr/>
          <p:nvPr/>
        </p:nvCxnSpPr>
        <p:spPr>
          <a:xfrm rot="16200000" flipH="1">
            <a:off x="5586206" y="1461231"/>
            <a:ext cx="1386801" cy="1825434"/>
          </a:xfrm>
          <a:prstGeom prst="curvedConnector3">
            <a:avLst>
              <a:gd name="adj1" fmla="val 51433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zold 2-3"/>
          <p:cNvCxnSpPr/>
          <p:nvPr/>
        </p:nvCxnSpPr>
        <p:spPr>
          <a:xfrm rot="5400000">
            <a:off x="6518507" y="3438844"/>
            <a:ext cx="660912" cy="651738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trukturált End"/>
          <p:cNvSpPr txBox="1"/>
          <p:nvPr/>
        </p:nvSpPr>
        <p:spPr>
          <a:xfrm>
            <a:off x="1800039" y="594032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Strukturált programozás</a:t>
            </a:r>
            <a:endParaRPr lang="en-US" dirty="0"/>
          </a:p>
        </p:txBody>
      </p:sp>
      <p:cxnSp>
        <p:nvCxnSpPr>
          <p:cNvPr id="17" name="zold 7-end"/>
          <p:cNvCxnSpPr>
            <a:stCxn id="18" idx="2"/>
            <a:endCxn id="16" idx="0"/>
          </p:cNvCxnSpPr>
          <p:nvPr/>
        </p:nvCxnSpPr>
        <p:spPr>
          <a:xfrm rot="5400000">
            <a:off x="3950920" y="4670423"/>
            <a:ext cx="442462" cy="2097345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4.pl"/>
          <p:cNvSpPr txBox="1"/>
          <p:nvPr/>
        </p:nvSpPr>
        <p:spPr>
          <a:xfrm>
            <a:off x="4346224" y="512853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for</a:t>
            </a:r>
            <a:r>
              <a:rPr lang="hu-HU" dirty="0"/>
              <a:t>() </a:t>
            </a:r>
            <a:r>
              <a:rPr lang="en-US" dirty="0"/>
              <a:t>=&gt;</a:t>
            </a:r>
            <a:r>
              <a:rPr lang="hu-HU" dirty="0"/>
              <a:t> </a:t>
            </a:r>
            <a:r>
              <a:rPr lang="hu-HU" dirty="0" err="1"/>
              <a:t>while</a:t>
            </a:r>
            <a:r>
              <a:rPr lang="hu-HU" dirty="0"/>
              <a:t>() </a:t>
            </a:r>
            <a:endParaRPr lang="en-US" dirty="0"/>
          </a:p>
        </p:txBody>
      </p:sp>
      <p:cxnSp>
        <p:nvCxnSpPr>
          <p:cNvPr id="19" name="zold elvárt-end"/>
          <p:cNvCxnSpPr/>
          <p:nvPr/>
        </p:nvCxnSpPr>
        <p:spPr>
          <a:xfrm rot="5400000">
            <a:off x="2894814" y="5178865"/>
            <a:ext cx="937286" cy="539719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zold 3-4"/>
          <p:cNvCxnSpPr/>
          <p:nvPr/>
        </p:nvCxnSpPr>
        <p:spPr>
          <a:xfrm rot="5400000">
            <a:off x="5523709" y="4150367"/>
            <a:ext cx="673162" cy="1278934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Keresés fgv"/>
          <p:cNvSpPr txBox="1"/>
          <p:nvPr/>
        </p:nvSpPr>
        <p:spPr>
          <a:xfrm>
            <a:off x="2521334" y="379782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Keresés függvény</a:t>
            </a:r>
            <a:br>
              <a:rPr lang="hu-HU" dirty="0"/>
            </a:br>
            <a:r>
              <a:rPr lang="hu-HU" dirty="0" err="1"/>
              <a:t>return-ök</a:t>
            </a:r>
            <a:endParaRPr lang="en-US" dirty="0"/>
          </a:p>
        </p:txBody>
      </p:sp>
      <p:cxnSp>
        <p:nvCxnSpPr>
          <p:cNvPr id="25" name="zold 2-keresés"/>
          <p:cNvCxnSpPr/>
          <p:nvPr/>
        </p:nvCxnSpPr>
        <p:spPr>
          <a:xfrm rot="5400000">
            <a:off x="5155513" y="1824709"/>
            <a:ext cx="387855" cy="3624885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zabadkézi sokszög 9"/>
          <p:cNvSpPr/>
          <p:nvPr/>
        </p:nvSpPr>
        <p:spPr>
          <a:xfrm>
            <a:off x="3099465" y="4221921"/>
            <a:ext cx="1937732" cy="1701576"/>
          </a:xfrm>
          <a:custGeom>
            <a:avLst/>
            <a:gdLst>
              <a:gd name="connsiteX0" fmla="*/ 1046922 w 2121177"/>
              <a:gd name="connsiteY0" fmla="*/ 0 h 1616765"/>
              <a:gd name="connsiteX1" fmla="*/ 2001078 w 2121177"/>
              <a:gd name="connsiteY1" fmla="*/ 172278 h 1616765"/>
              <a:gd name="connsiteX2" fmla="*/ 2001078 w 2121177"/>
              <a:gd name="connsiteY2" fmla="*/ 768626 h 1616765"/>
              <a:gd name="connsiteX3" fmla="*/ 1033669 w 2121177"/>
              <a:gd name="connsiteY3" fmla="*/ 874643 h 1616765"/>
              <a:gd name="connsiteX4" fmla="*/ 516835 w 2121177"/>
              <a:gd name="connsiteY4" fmla="*/ 1060174 h 1616765"/>
              <a:gd name="connsiteX5" fmla="*/ 0 w 2121177"/>
              <a:gd name="connsiteY5" fmla="*/ 1616765 h 1616765"/>
              <a:gd name="connsiteX6" fmla="*/ 0 w 2121177"/>
              <a:gd name="connsiteY6" fmla="*/ 1616765 h 1616765"/>
              <a:gd name="connsiteX0" fmla="*/ 1046922 w 2121177"/>
              <a:gd name="connsiteY0" fmla="*/ 0 h 1616765"/>
              <a:gd name="connsiteX1" fmla="*/ 2001078 w 2121177"/>
              <a:gd name="connsiteY1" fmla="*/ 172278 h 1616765"/>
              <a:gd name="connsiteX2" fmla="*/ 2001078 w 2121177"/>
              <a:gd name="connsiteY2" fmla="*/ 768626 h 1616765"/>
              <a:gd name="connsiteX3" fmla="*/ 1033669 w 2121177"/>
              <a:gd name="connsiteY3" fmla="*/ 874643 h 1616765"/>
              <a:gd name="connsiteX4" fmla="*/ 516835 w 2121177"/>
              <a:gd name="connsiteY4" fmla="*/ 1060174 h 1616765"/>
              <a:gd name="connsiteX5" fmla="*/ 0 w 2121177"/>
              <a:gd name="connsiteY5" fmla="*/ 1616765 h 1616765"/>
              <a:gd name="connsiteX6" fmla="*/ 0 w 2121177"/>
              <a:gd name="connsiteY6" fmla="*/ 1616765 h 1616765"/>
              <a:gd name="connsiteX0" fmla="*/ 1046922 w 2136449"/>
              <a:gd name="connsiteY0" fmla="*/ 18391 h 1635156"/>
              <a:gd name="connsiteX1" fmla="*/ 2001078 w 2136449"/>
              <a:gd name="connsiteY1" fmla="*/ 190669 h 1635156"/>
              <a:gd name="connsiteX2" fmla="*/ 2001078 w 2136449"/>
              <a:gd name="connsiteY2" fmla="*/ 787017 h 1635156"/>
              <a:gd name="connsiteX3" fmla="*/ 1033669 w 2136449"/>
              <a:gd name="connsiteY3" fmla="*/ 893034 h 1635156"/>
              <a:gd name="connsiteX4" fmla="*/ 516835 w 2136449"/>
              <a:gd name="connsiteY4" fmla="*/ 1078565 h 1635156"/>
              <a:gd name="connsiteX5" fmla="*/ 0 w 2136449"/>
              <a:gd name="connsiteY5" fmla="*/ 1635156 h 1635156"/>
              <a:gd name="connsiteX6" fmla="*/ 0 w 2136449"/>
              <a:gd name="connsiteY6" fmla="*/ 1635156 h 1635156"/>
              <a:gd name="connsiteX0" fmla="*/ 1046922 w 2147005"/>
              <a:gd name="connsiteY0" fmla="*/ 4994 h 1621759"/>
              <a:gd name="connsiteX1" fmla="*/ 2001078 w 2147005"/>
              <a:gd name="connsiteY1" fmla="*/ 177272 h 1621759"/>
              <a:gd name="connsiteX2" fmla="*/ 2001078 w 2147005"/>
              <a:gd name="connsiteY2" fmla="*/ 773620 h 1621759"/>
              <a:gd name="connsiteX3" fmla="*/ 1033669 w 2147005"/>
              <a:gd name="connsiteY3" fmla="*/ 879637 h 1621759"/>
              <a:gd name="connsiteX4" fmla="*/ 516835 w 2147005"/>
              <a:gd name="connsiteY4" fmla="*/ 1065168 h 1621759"/>
              <a:gd name="connsiteX5" fmla="*/ 0 w 2147005"/>
              <a:gd name="connsiteY5" fmla="*/ 1621759 h 1621759"/>
              <a:gd name="connsiteX6" fmla="*/ 0 w 2147005"/>
              <a:gd name="connsiteY6" fmla="*/ 1621759 h 1621759"/>
              <a:gd name="connsiteX0" fmla="*/ 1046922 w 2141696"/>
              <a:gd name="connsiteY0" fmla="*/ 9234 h 1625999"/>
              <a:gd name="connsiteX1" fmla="*/ 2001078 w 2141696"/>
              <a:gd name="connsiteY1" fmla="*/ 181512 h 1625999"/>
              <a:gd name="connsiteX2" fmla="*/ 2001078 w 2141696"/>
              <a:gd name="connsiteY2" fmla="*/ 777860 h 1625999"/>
              <a:gd name="connsiteX3" fmla="*/ 1033669 w 2141696"/>
              <a:gd name="connsiteY3" fmla="*/ 883877 h 1625999"/>
              <a:gd name="connsiteX4" fmla="*/ 516835 w 2141696"/>
              <a:gd name="connsiteY4" fmla="*/ 1069408 h 1625999"/>
              <a:gd name="connsiteX5" fmla="*/ 0 w 2141696"/>
              <a:gd name="connsiteY5" fmla="*/ 1625999 h 1625999"/>
              <a:gd name="connsiteX6" fmla="*/ 0 w 2141696"/>
              <a:gd name="connsiteY6" fmla="*/ 1625999 h 1625999"/>
              <a:gd name="connsiteX0" fmla="*/ 1046922 w 2191971"/>
              <a:gd name="connsiteY0" fmla="*/ 9234 h 1625999"/>
              <a:gd name="connsiteX1" fmla="*/ 2001078 w 2191971"/>
              <a:gd name="connsiteY1" fmla="*/ 181512 h 1625999"/>
              <a:gd name="connsiteX2" fmla="*/ 2001078 w 2191971"/>
              <a:gd name="connsiteY2" fmla="*/ 777860 h 1625999"/>
              <a:gd name="connsiteX3" fmla="*/ 1033669 w 2191971"/>
              <a:gd name="connsiteY3" fmla="*/ 883877 h 1625999"/>
              <a:gd name="connsiteX4" fmla="*/ 516835 w 2191971"/>
              <a:gd name="connsiteY4" fmla="*/ 1069408 h 1625999"/>
              <a:gd name="connsiteX5" fmla="*/ 0 w 2191971"/>
              <a:gd name="connsiteY5" fmla="*/ 1625999 h 1625999"/>
              <a:gd name="connsiteX6" fmla="*/ 0 w 2191971"/>
              <a:gd name="connsiteY6" fmla="*/ 1625999 h 1625999"/>
              <a:gd name="connsiteX0" fmla="*/ 1046922 w 2158363"/>
              <a:gd name="connsiteY0" fmla="*/ 51924 h 1668689"/>
              <a:gd name="connsiteX1" fmla="*/ 2027583 w 2158363"/>
              <a:gd name="connsiteY1" fmla="*/ 144689 h 1668689"/>
              <a:gd name="connsiteX2" fmla="*/ 2001078 w 2158363"/>
              <a:gd name="connsiteY2" fmla="*/ 820550 h 1668689"/>
              <a:gd name="connsiteX3" fmla="*/ 1033669 w 2158363"/>
              <a:gd name="connsiteY3" fmla="*/ 926567 h 1668689"/>
              <a:gd name="connsiteX4" fmla="*/ 516835 w 2158363"/>
              <a:gd name="connsiteY4" fmla="*/ 1112098 h 1668689"/>
              <a:gd name="connsiteX5" fmla="*/ 0 w 2158363"/>
              <a:gd name="connsiteY5" fmla="*/ 1668689 h 1668689"/>
              <a:gd name="connsiteX6" fmla="*/ 0 w 2158363"/>
              <a:gd name="connsiteY6" fmla="*/ 1668689 h 1668689"/>
              <a:gd name="connsiteX0" fmla="*/ 1046922 w 2158363"/>
              <a:gd name="connsiteY0" fmla="*/ 103001 h 1719766"/>
              <a:gd name="connsiteX1" fmla="*/ 2027583 w 2158363"/>
              <a:gd name="connsiteY1" fmla="*/ 195766 h 1719766"/>
              <a:gd name="connsiteX2" fmla="*/ 2001078 w 2158363"/>
              <a:gd name="connsiteY2" fmla="*/ 871627 h 1719766"/>
              <a:gd name="connsiteX3" fmla="*/ 1033669 w 2158363"/>
              <a:gd name="connsiteY3" fmla="*/ 977644 h 1719766"/>
              <a:gd name="connsiteX4" fmla="*/ 516835 w 2158363"/>
              <a:gd name="connsiteY4" fmla="*/ 1163175 h 1719766"/>
              <a:gd name="connsiteX5" fmla="*/ 0 w 2158363"/>
              <a:gd name="connsiteY5" fmla="*/ 1719766 h 1719766"/>
              <a:gd name="connsiteX6" fmla="*/ 0 w 2158363"/>
              <a:gd name="connsiteY6" fmla="*/ 1719766 h 1719766"/>
              <a:gd name="connsiteX0" fmla="*/ 1046922 w 2101970"/>
              <a:gd name="connsiteY0" fmla="*/ 60928 h 1677693"/>
              <a:gd name="connsiteX1" fmla="*/ 2027583 w 2101970"/>
              <a:gd name="connsiteY1" fmla="*/ 153693 h 1677693"/>
              <a:gd name="connsiteX2" fmla="*/ 1921565 w 2101970"/>
              <a:gd name="connsiteY2" fmla="*/ 869310 h 1677693"/>
              <a:gd name="connsiteX3" fmla="*/ 1033669 w 2101970"/>
              <a:gd name="connsiteY3" fmla="*/ 935571 h 1677693"/>
              <a:gd name="connsiteX4" fmla="*/ 516835 w 2101970"/>
              <a:gd name="connsiteY4" fmla="*/ 1121102 h 1677693"/>
              <a:gd name="connsiteX5" fmla="*/ 0 w 2101970"/>
              <a:gd name="connsiteY5" fmla="*/ 1677693 h 1677693"/>
              <a:gd name="connsiteX6" fmla="*/ 0 w 2101970"/>
              <a:gd name="connsiteY6" fmla="*/ 1677693 h 1677693"/>
              <a:gd name="connsiteX0" fmla="*/ 1046922 w 2039333"/>
              <a:gd name="connsiteY0" fmla="*/ 64759 h 1681524"/>
              <a:gd name="connsiteX1" fmla="*/ 1934818 w 2039333"/>
              <a:gd name="connsiteY1" fmla="*/ 144272 h 1681524"/>
              <a:gd name="connsiteX2" fmla="*/ 1921565 w 2039333"/>
              <a:gd name="connsiteY2" fmla="*/ 873141 h 1681524"/>
              <a:gd name="connsiteX3" fmla="*/ 1033669 w 2039333"/>
              <a:gd name="connsiteY3" fmla="*/ 939402 h 1681524"/>
              <a:gd name="connsiteX4" fmla="*/ 516835 w 2039333"/>
              <a:gd name="connsiteY4" fmla="*/ 1124933 h 1681524"/>
              <a:gd name="connsiteX5" fmla="*/ 0 w 2039333"/>
              <a:gd name="connsiteY5" fmla="*/ 1681524 h 1681524"/>
              <a:gd name="connsiteX6" fmla="*/ 0 w 2039333"/>
              <a:gd name="connsiteY6" fmla="*/ 1681524 h 1681524"/>
              <a:gd name="connsiteX0" fmla="*/ 1046922 w 2077038"/>
              <a:gd name="connsiteY0" fmla="*/ 52840 h 1669605"/>
              <a:gd name="connsiteX1" fmla="*/ 1934818 w 2077038"/>
              <a:gd name="connsiteY1" fmla="*/ 132353 h 1669605"/>
              <a:gd name="connsiteX2" fmla="*/ 1921565 w 2077038"/>
              <a:gd name="connsiteY2" fmla="*/ 861222 h 1669605"/>
              <a:gd name="connsiteX3" fmla="*/ 1033669 w 2077038"/>
              <a:gd name="connsiteY3" fmla="*/ 927483 h 1669605"/>
              <a:gd name="connsiteX4" fmla="*/ 516835 w 2077038"/>
              <a:gd name="connsiteY4" fmla="*/ 1113014 h 1669605"/>
              <a:gd name="connsiteX5" fmla="*/ 0 w 2077038"/>
              <a:gd name="connsiteY5" fmla="*/ 1669605 h 1669605"/>
              <a:gd name="connsiteX6" fmla="*/ 0 w 2077038"/>
              <a:gd name="connsiteY6" fmla="*/ 1669605 h 1669605"/>
              <a:gd name="connsiteX0" fmla="*/ 1046922 w 2139474"/>
              <a:gd name="connsiteY0" fmla="*/ 111816 h 1728581"/>
              <a:gd name="connsiteX1" fmla="*/ 1934818 w 2139474"/>
              <a:gd name="connsiteY1" fmla="*/ 191329 h 1728581"/>
              <a:gd name="connsiteX2" fmla="*/ 1921565 w 2139474"/>
              <a:gd name="connsiteY2" fmla="*/ 920198 h 1728581"/>
              <a:gd name="connsiteX3" fmla="*/ 1033669 w 2139474"/>
              <a:gd name="connsiteY3" fmla="*/ 986459 h 1728581"/>
              <a:gd name="connsiteX4" fmla="*/ 516835 w 2139474"/>
              <a:gd name="connsiteY4" fmla="*/ 1171990 h 1728581"/>
              <a:gd name="connsiteX5" fmla="*/ 0 w 2139474"/>
              <a:gd name="connsiteY5" fmla="*/ 1728581 h 1728581"/>
              <a:gd name="connsiteX6" fmla="*/ 0 w 2139474"/>
              <a:gd name="connsiteY6" fmla="*/ 1728581 h 1728581"/>
              <a:gd name="connsiteX0" fmla="*/ 1046922 w 2116541"/>
              <a:gd name="connsiteY0" fmla="*/ 132212 h 1748977"/>
              <a:gd name="connsiteX1" fmla="*/ 1934818 w 2116541"/>
              <a:gd name="connsiteY1" fmla="*/ 211725 h 1748977"/>
              <a:gd name="connsiteX2" fmla="*/ 1921565 w 2116541"/>
              <a:gd name="connsiteY2" fmla="*/ 940594 h 1748977"/>
              <a:gd name="connsiteX3" fmla="*/ 1033669 w 2116541"/>
              <a:gd name="connsiteY3" fmla="*/ 1006855 h 1748977"/>
              <a:gd name="connsiteX4" fmla="*/ 516835 w 2116541"/>
              <a:gd name="connsiteY4" fmla="*/ 1192386 h 1748977"/>
              <a:gd name="connsiteX5" fmla="*/ 0 w 2116541"/>
              <a:gd name="connsiteY5" fmla="*/ 1748977 h 1748977"/>
              <a:gd name="connsiteX6" fmla="*/ 0 w 2116541"/>
              <a:gd name="connsiteY6" fmla="*/ 1748977 h 1748977"/>
              <a:gd name="connsiteX0" fmla="*/ 1046922 w 2105153"/>
              <a:gd name="connsiteY0" fmla="*/ 111817 h 1728582"/>
              <a:gd name="connsiteX1" fmla="*/ 1934818 w 2105153"/>
              <a:gd name="connsiteY1" fmla="*/ 191330 h 1728582"/>
              <a:gd name="connsiteX2" fmla="*/ 1921565 w 2105153"/>
              <a:gd name="connsiteY2" fmla="*/ 920199 h 1728582"/>
              <a:gd name="connsiteX3" fmla="*/ 1033669 w 2105153"/>
              <a:gd name="connsiteY3" fmla="*/ 986460 h 1728582"/>
              <a:gd name="connsiteX4" fmla="*/ 516835 w 2105153"/>
              <a:gd name="connsiteY4" fmla="*/ 1171991 h 1728582"/>
              <a:gd name="connsiteX5" fmla="*/ 0 w 2105153"/>
              <a:gd name="connsiteY5" fmla="*/ 1728582 h 1728582"/>
              <a:gd name="connsiteX6" fmla="*/ 0 w 2105153"/>
              <a:gd name="connsiteY6" fmla="*/ 1728582 h 1728582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516835 w 2105153"/>
              <a:gd name="connsiteY4" fmla="*/ 1203106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463826 w 2105153"/>
              <a:gd name="connsiteY4" fmla="*/ 1176602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59415 w 2117646"/>
              <a:gd name="connsiteY0" fmla="*/ 142932 h 1759697"/>
              <a:gd name="connsiteX1" fmla="*/ 1947311 w 2117646"/>
              <a:gd name="connsiteY1" fmla="*/ 222445 h 1759697"/>
              <a:gd name="connsiteX2" fmla="*/ 1934058 w 2117646"/>
              <a:gd name="connsiteY2" fmla="*/ 951314 h 1759697"/>
              <a:gd name="connsiteX3" fmla="*/ 1046162 w 2117646"/>
              <a:gd name="connsiteY3" fmla="*/ 1017575 h 1759697"/>
              <a:gd name="connsiteX4" fmla="*/ 410058 w 2117646"/>
              <a:gd name="connsiteY4" fmla="*/ 1150098 h 1759697"/>
              <a:gd name="connsiteX5" fmla="*/ 12493 w 2117646"/>
              <a:gd name="connsiteY5" fmla="*/ 1759697 h 1759697"/>
              <a:gd name="connsiteX6" fmla="*/ 12493 w 2117646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05153"/>
              <a:gd name="connsiteY0" fmla="*/ 142932 h 1759697"/>
              <a:gd name="connsiteX1" fmla="*/ 1934818 w 2105153"/>
              <a:gd name="connsiteY1" fmla="*/ 222445 h 1759697"/>
              <a:gd name="connsiteX2" fmla="*/ 1921565 w 2105153"/>
              <a:gd name="connsiteY2" fmla="*/ 951314 h 1759697"/>
              <a:gd name="connsiteX3" fmla="*/ 1033669 w 2105153"/>
              <a:gd name="connsiteY3" fmla="*/ 1017575 h 1759697"/>
              <a:gd name="connsiteX4" fmla="*/ 397565 w 2105153"/>
              <a:gd name="connsiteY4" fmla="*/ 1150098 h 1759697"/>
              <a:gd name="connsiteX5" fmla="*/ 0 w 2105153"/>
              <a:gd name="connsiteY5" fmla="*/ 1759697 h 1759697"/>
              <a:gd name="connsiteX6" fmla="*/ 0 w 2105153"/>
              <a:gd name="connsiteY6" fmla="*/ 1759697 h 1759697"/>
              <a:gd name="connsiteX0" fmla="*/ 1046922 w 2114306"/>
              <a:gd name="connsiteY0" fmla="*/ 148851 h 1765616"/>
              <a:gd name="connsiteX1" fmla="*/ 1948070 w 2114306"/>
              <a:gd name="connsiteY1" fmla="*/ 215112 h 1765616"/>
              <a:gd name="connsiteX2" fmla="*/ 1921565 w 2114306"/>
              <a:gd name="connsiteY2" fmla="*/ 957233 h 1765616"/>
              <a:gd name="connsiteX3" fmla="*/ 1033669 w 2114306"/>
              <a:gd name="connsiteY3" fmla="*/ 1023494 h 1765616"/>
              <a:gd name="connsiteX4" fmla="*/ 397565 w 2114306"/>
              <a:gd name="connsiteY4" fmla="*/ 1156017 h 1765616"/>
              <a:gd name="connsiteX5" fmla="*/ 0 w 2114306"/>
              <a:gd name="connsiteY5" fmla="*/ 1765616 h 1765616"/>
              <a:gd name="connsiteX6" fmla="*/ 0 w 2114306"/>
              <a:gd name="connsiteY6" fmla="*/ 1765616 h 1765616"/>
              <a:gd name="connsiteX0" fmla="*/ 1046922 w 2085864"/>
              <a:gd name="connsiteY0" fmla="*/ 148851 h 1765616"/>
              <a:gd name="connsiteX1" fmla="*/ 1948070 w 2085864"/>
              <a:gd name="connsiteY1" fmla="*/ 215112 h 1765616"/>
              <a:gd name="connsiteX2" fmla="*/ 1921565 w 2085864"/>
              <a:gd name="connsiteY2" fmla="*/ 957233 h 1765616"/>
              <a:gd name="connsiteX3" fmla="*/ 1033669 w 2085864"/>
              <a:gd name="connsiteY3" fmla="*/ 1023494 h 1765616"/>
              <a:gd name="connsiteX4" fmla="*/ 397565 w 2085864"/>
              <a:gd name="connsiteY4" fmla="*/ 1156017 h 1765616"/>
              <a:gd name="connsiteX5" fmla="*/ 0 w 2085864"/>
              <a:gd name="connsiteY5" fmla="*/ 1765616 h 1765616"/>
              <a:gd name="connsiteX6" fmla="*/ 0 w 2085864"/>
              <a:gd name="connsiteY6" fmla="*/ 1765616 h 1765616"/>
              <a:gd name="connsiteX0" fmla="*/ 1046922 w 2013409"/>
              <a:gd name="connsiteY0" fmla="*/ 104453 h 1721218"/>
              <a:gd name="connsiteX1" fmla="*/ 1948070 w 2013409"/>
              <a:gd name="connsiteY1" fmla="*/ 170714 h 1721218"/>
              <a:gd name="connsiteX2" fmla="*/ 1842052 w 2013409"/>
              <a:gd name="connsiteY2" fmla="*/ 926087 h 1721218"/>
              <a:gd name="connsiteX3" fmla="*/ 1033669 w 2013409"/>
              <a:gd name="connsiteY3" fmla="*/ 979096 h 1721218"/>
              <a:gd name="connsiteX4" fmla="*/ 397565 w 2013409"/>
              <a:gd name="connsiteY4" fmla="*/ 1111619 h 1721218"/>
              <a:gd name="connsiteX5" fmla="*/ 0 w 2013409"/>
              <a:gd name="connsiteY5" fmla="*/ 1721218 h 1721218"/>
              <a:gd name="connsiteX6" fmla="*/ 0 w 2013409"/>
              <a:gd name="connsiteY6" fmla="*/ 1721218 h 1721218"/>
              <a:gd name="connsiteX0" fmla="*/ 1046922 w 2066764"/>
              <a:gd name="connsiteY0" fmla="*/ 78725 h 1695490"/>
              <a:gd name="connsiteX1" fmla="*/ 2014330 w 2066764"/>
              <a:gd name="connsiteY1" fmla="*/ 251003 h 1695490"/>
              <a:gd name="connsiteX2" fmla="*/ 1842052 w 2066764"/>
              <a:gd name="connsiteY2" fmla="*/ 900359 h 1695490"/>
              <a:gd name="connsiteX3" fmla="*/ 1033669 w 2066764"/>
              <a:gd name="connsiteY3" fmla="*/ 953368 h 1695490"/>
              <a:gd name="connsiteX4" fmla="*/ 397565 w 2066764"/>
              <a:gd name="connsiteY4" fmla="*/ 1085891 h 1695490"/>
              <a:gd name="connsiteX5" fmla="*/ 0 w 2066764"/>
              <a:gd name="connsiteY5" fmla="*/ 1695490 h 1695490"/>
              <a:gd name="connsiteX6" fmla="*/ 0 w 2066764"/>
              <a:gd name="connsiteY6" fmla="*/ 1695490 h 1695490"/>
              <a:gd name="connsiteX0" fmla="*/ 1046922 w 2078313"/>
              <a:gd name="connsiteY0" fmla="*/ 112825 h 1729590"/>
              <a:gd name="connsiteX1" fmla="*/ 2014330 w 2078313"/>
              <a:gd name="connsiteY1" fmla="*/ 285103 h 1729590"/>
              <a:gd name="connsiteX2" fmla="*/ 1842052 w 2078313"/>
              <a:gd name="connsiteY2" fmla="*/ 934459 h 1729590"/>
              <a:gd name="connsiteX3" fmla="*/ 1033669 w 2078313"/>
              <a:gd name="connsiteY3" fmla="*/ 987468 h 1729590"/>
              <a:gd name="connsiteX4" fmla="*/ 397565 w 2078313"/>
              <a:gd name="connsiteY4" fmla="*/ 1119991 h 1729590"/>
              <a:gd name="connsiteX5" fmla="*/ 0 w 2078313"/>
              <a:gd name="connsiteY5" fmla="*/ 1729590 h 1729590"/>
              <a:gd name="connsiteX6" fmla="*/ 0 w 2078313"/>
              <a:gd name="connsiteY6" fmla="*/ 1729590 h 1729590"/>
              <a:gd name="connsiteX0" fmla="*/ 1046922 w 2078313"/>
              <a:gd name="connsiteY0" fmla="*/ 112825 h 1729590"/>
              <a:gd name="connsiteX1" fmla="*/ 2014330 w 2078313"/>
              <a:gd name="connsiteY1" fmla="*/ 285103 h 1729590"/>
              <a:gd name="connsiteX2" fmla="*/ 1842052 w 2078313"/>
              <a:gd name="connsiteY2" fmla="*/ 934459 h 1729590"/>
              <a:gd name="connsiteX3" fmla="*/ 1033669 w 2078313"/>
              <a:gd name="connsiteY3" fmla="*/ 987468 h 1729590"/>
              <a:gd name="connsiteX4" fmla="*/ 397565 w 2078313"/>
              <a:gd name="connsiteY4" fmla="*/ 1119991 h 1729590"/>
              <a:gd name="connsiteX5" fmla="*/ 0 w 2078313"/>
              <a:gd name="connsiteY5" fmla="*/ 1729590 h 1729590"/>
              <a:gd name="connsiteX6" fmla="*/ 0 w 2078313"/>
              <a:gd name="connsiteY6" fmla="*/ 1729590 h 1729590"/>
              <a:gd name="connsiteX0" fmla="*/ 1046922 w 2066764"/>
              <a:gd name="connsiteY0" fmla="*/ 77640 h 1694405"/>
              <a:gd name="connsiteX1" fmla="*/ 2014330 w 2066764"/>
              <a:gd name="connsiteY1" fmla="*/ 249918 h 1694405"/>
              <a:gd name="connsiteX2" fmla="*/ 1842052 w 2066764"/>
              <a:gd name="connsiteY2" fmla="*/ 859782 h 1694405"/>
              <a:gd name="connsiteX3" fmla="*/ 1033669 w 2066764"/>
              <a:gd name="connsiteY3" fmla="*/ 952283 h 1694405"/>
              <a:gd name="connsiteX4" fmla="*/ 397565 w 2066764"/>
              <a:gd name="connsiteY4" fmla="*/ 1084806 h 1694405"/>
              <a:gd name="connsiteX5" fmla="*/ 0 w 2066764"/>
              <a:gd name="connsiteY5" fmla="*/ 1694405 h 1694405"/>
              <a:gd name="connsiteX6" fmla="*/ 0 w 2066764"/>
              <a:gd name="connsiteY6" fmla="*/ 1694405 h 1694405"/>
              <a:gd name="connsiteX0" fmla="*/ 1046922 w 2101379"/>
              <a:gd name="connsiteY0" fmla="*/ 77640 h 1694405"/>
              <a:gd name="connsiteX1" fmla="*/ 2014330 w 2101379"/>
              <a:gd name="connsiteY1" fmla="*/ 249918 h 1694405"/>
              <a:gd name="connsiteX2" fmla="*/ 1842052 w 2101379"/>
              <a:gd name="connsiteY2" fmla="*/ 859782 h 1694405"/>
              <a:gd name="connsiteX3" fmla="*/ 1033669 w 2101379"/>
              <a:gd name="connsiteY3" fmla="*/ 952283 h 1694405"/>
              <a:gd name="connsiteX4" fmla="*/ 397565 w 2101379"/>
              <a:gd name="connsiteY4" fmla="*/ 1084806 h 1694405"/>
              <a:gd name="connsiteX5" fmla="*/ 0 w 2101379"/>
              <a:gd name="connsiteY5" fmla="*/ 1694405 h 1694405"/>
              <a:gd name="connsiteX6" fmla="*/ 0 w 2101379"/>
              <a:gd name="connsiteY6" fmla="*/ 1694405 h 1694405"/>
              <a:gd name="connsiteX0" fmla="*/ 1046922 w 2092924"/>
              <a:gd name="connsiteY0" fmla="*/ 77640 h 1694405"/>
              <a:gd name="connsiteX1" fmla="*/ 2014330 w 2092924"/>
              <a:gd name="connsiteY1" fmla="*/ 249918 h 1694405"/>
              <a:gd name="connsiteX2" fmla="*/ 1842052 w 2092924"/>
              <a:gd name="connsiteY2" fmla="*/ 859782 h 1694405"/>
              <a:gd name="connsiteX3" fmla="*/ 1033669 w 2092924"/>
              <a:gd name="connsiteY3" fmla="*/ 952283 h 1694405"/>
              <a:gd name="connsiteX4" fmla="*/ 397565 w 2092924"/>
              <a:gd name="connsiteY4" fmla="*/ 1084806 h 1694405"/>
              <a:gd name="connsiteX5" fmla="*/ 0 w 2092924"/>
              <a:gd name="connsiteY5" fmla="*/ 1694405 h 1694405"/>
              <a:gd name="connsiteX6" fmla="*/ 0 w 2092924"/>
              <a:gd name="connsiteY6" fmla="*/ 1694405 h 1694405"/>
              <a:gd name="connsiteX0" fmla="*/ 1046922 w 2092924"/>
              <a:gd name="connsiteY0" fmla="*/ 92299 h 1709064"/>
              <a:gd name="connsiteX1" fmla="*/ 2014330 w 2092924"/>
              <a:gd name="connsiteY1" fmla="*/ 264577 h 1709064"/>
              <a:gd name="connsiteX2" fmla="*/ 1842052 w 2092924"/>
              <a:gd name="connsiteY2" fmla="*/ 874441 h 1709064"/>
              <a:gd name="connsiteX3" fmla="*/ 1033669 w 2092924"/>
              <a:gd name="connsiteY3" fmla="*/ 966942 h 1709064"/>
              <a:gd name="connsiteX4" fmla="*/ 397565 w 2092924"/>
              <a:gd name="connsiteY4" fmla="*/ 1099465 h 1709064"/>
              <a:gd name="connsiteX5" fmla="*/ 0 w 2092924"/>
              <a:gd name="connsiteY5" fmla="*/ 1709064 h 1709064"/>
              <a:gd name="connsiteX6" fmla="*/ 0 w 2092924"/>
              <a:gd name="connsiteY6" fmla="*/ 1709064 h 1709064"/>
              <a:gd name="connsiteX0" fmla="*/ 1046922 w 2092422"/>
              <a:gd name="connsiteY0" fmla="*/ 95583 h 1712348"/>
              <a:gd name="connsiteX1" fmla="*/ 2044439 w 2092422"/>
              <a:gd name="connsiteY1" fmla="*/ 254697 h 1712348"/>
              <a:gd name="connsiteX2" fmla="*/ 1842052 w 2092422"/>
              <a:gd name="connsiteY2" fmla="*/ 877725 h 1712348"/>
              <a:gd name="connsiteX3" fmla="*/ 1033669 w 2092422"/>
              <a:gd name="connsiteY3" fmla="*/ 970226 h 1712348"/>
              <a:gd name="connsiteX4" fmla="*/ 397565 w 2092422"/>
              <a:gd name="connsiteY4" fmla="*/ 1102749 h 1712348"/>
              <a:gd name="connsiteX5" fmla="*/ 0 w 2092422"/>
              <a:gd name="connsiteY5" fmla="*/ 1712348 h 1712348"/>
              <a:gd name="connsiteX6" fmla="*/ 0 w 2092422"/>
              <a:gd name="connsiteY6" fmla="*/ 1712348 h 1712348"/>
              <a:gd name="connsiteX0" fmla="*/ 1046922 w 2092422"/>
              <a:gd name="connsiteY0" fmla="*/ 95583 h 1712348"/>
              <a:gd name="connsiteX1" fmla="*/ 2044439 w 2092422"/>
              <a:gd name="connsiteY1" fmla="*/ 254697 h 1712348"/>
              <a:gd name="connsiteX2" fmla="*/ 1842052 w 2092422"/>
              <a:gd name="connsiteY2" fmla="*/ 877725 h 1712348"/>
              <a:gd name="connsiteX3" fmla="*/ 1033669 w 2092422"/>
              <a:gd name="connsiteY3" fmla="*/ 970226 h 1712348"/>
              <a:gd name="connsiteX4" fmla="*/ 472837 w 2092422"/>
              <a:gd name="connsiteY4" fmla="*/ 1155407 h 1712348"/>
              <a:gd name="connsiteX5" fmla="*/ 0 w 2092422"/>
              <a:gd name="connsiteY5" fmla="*/ 1712348 h 1712348"/>
              <a:gd name="connsiteX6" fmla="*/ 0 w 2092422"/>
              <a:gd name="connsiteY6" fmla="*/ 1712348 h 1712348"/>
              <a:gd name="connsiteX0" fmla="*/ 1046922 w 2092422"/>
              <a:gd name="connsiteY0" fmla="*/ 95583 h 1712348"/>
              <a:gd name="connsiteX1" fmla="*/ 2044439 w 2092422"/>
              <a:gd name="connsiteY1" fmla="*/ 254697 h 1712348"/>
              <a:gd name="connsiteX2" fmla="*/ 1842052 w 2092422"/>
              <a:gd name="connsiteY2" fmla="*/ 877725 h 1712348"/>
              <a:gd name="connsiteX3" fmla="*/ 1033669 w 2092422"/>
              <a:gd name="connsiteY3" fmla="*/ 970226 h 1712348"/>
              <a:gd name="connsiteX4" fmla="*/ 487892 w 2092422"/>
              <a:gd name="connsiteY4" fmla="*/ 1168572 h 1712348"/>
              <a:gd name="connsiteX5" fmla="*/ 0 w 2092422"/>
              <a:gd name="connsiteY5" fmla="*/ 1712348 h 1712348"/>
              <a:gd name="connsiteX6" fmla="*/ 0 w 2092422"/>
              <a:gd name="connsiteY6" fmla="*/ 1712348 h 1712348"/>
              <a:gd name="connsiteX0" fmla="*/ 1046922 w 2092422"/>
              <a:gd name="connsiteY0" fmla="*/ 95583 h 1712348"/>
              <a:gd name="connsiteX1" fmla="*/ 2044439 w 2092422"/>
              <a:gd name="connsiteY1" fmla="*/ 254697 h 1712348"/>
              <a:gd name="connsiteX2" fmla="*/ 1842052 w 2092422"/>
              <a:gd name="connsiteY2" fmla="*/ 877725 h 1712348"/>
              <a:gd name="connsiteX3" fmla="*/ 1033669 w 2092422"/>
              <a:gd name="connsiteY3" fmla="*/ 970226 h 1712348"/>
              <a:gd name="connsiteX4" fmla="*/ 487892 w 2092422"/>
              <a:gd name="connsiteY4" fmla="*/ 1168572 h 1712348"/>
              <a:gd name="connsiteX5" fmla="*/ 0 w 2092422"/>
              <a:gd name="connsiteY5" fmla="*/ 1712348 h 1712348"/>
              <a:gd name="connsiteX6" fmla="*/ 0 w 2092422"/>
              <a:gd name="connsiteY6" fmla="*/ 1712348 h 1712348"/>
              <a:gd name="connsiteX0" fmla="*/ 1107140 w 2152640"/>
              <a:gd name="connsiteY0" fmla="*/ 95583 h 1752627"/>
              <a:gd name="connsiteX1" fmla="*/ 2104657 w 2152640"/>
              <a:gd name="connsiteY1" fmla="*/ 254697 h 1752627"/>
              <a:gd name="connsiteX2" fmla="*/ 1902270 w 2152640"/>
              <a:gd name="connsiteY2" fmla="*/ 877725 h 1752627"/>
              <a:gd name="connsiteX3" fmla="*/ 1093887 w 2152640"/>
              <a:gd name="connsiteY3" fmla="*/ 970226 h 1752627"/>
              <a:gd name="connsiteX4" fmla="*/ 548110 w 2152640"/>
              <a:gd name="connsiteY4" fmla="*/ 1168572 h 1752627"/>
              <a:gd name="connsiteX5" fmla="*/ 60218 w 2152640"/>
              <a:gd name="connsiteY5" fmla="*/ 1712348 h 1752627"/>
              <a:gd name="connsiteX6" fmla="*/ 0 w 2152640"/>
              <a:gd name="connsiteY6" fmla="*/ 1712348 h 1752627"/>
              <a:gd name="connsiteX0" fmla="*/ 1046922 w 2092422"/>
              <a:gd name="connsiteY0" fmla="*/ 95583 h 1712348"/>
              <a:gd name="connsiteX1" fmla="*/ 2044439 w 2092422"/>
              <a:gd name="connsiteY1" fmla="*/ 254697 h 1712348"/>
              <a:gd name="connsiteX2" fmla="*/ 1842052 w 2092422"/>
              <a:gd name="connsiteY2" fmla="*/ 877725 h 1712348"/>
              <a:gd name="connsiteX3" fmla="*/ 1033669 w 2092422"/>
              <a:gd name="connsiteY3" fmla="*/ 970226 h 1712348"/>
              <a:gd name="connsiteX4" fmla="*/ 487892 w 2092422"/>
              <a:gd name="connsiteY4" fmla="*/ 1168572 h 1712348"/>
              <a:gd name="connsiteX5" fmla="*/ 0 w 2092422"/>
              <a:gd name="connsiteY5" fmla="*/ 1712348 h 1712348"/>
              <a:gd name="connsiteX0" fmla="*/ 1107140 w 2152640"/>
              <a:gd name="connsiteY0" fmla="*/ 95583 h 1712348"/>
              <a:gd name="connsiteX1" fmla="*/ 2104657 w 2152640"/>
              <a:gd name="connsiteY1" fmla="*/ 254697 h 1712348"/>
              <a:gd name="connsiteX2" fmla="*/ 1902270 w 2152640"/>
              <a:gd name="connsiteY2" fmla="*/ 877725 h 1712348"/>
              <a:gd name="connsiteX3" fmla="*/ 1093887 w 2152640"/>
              <a:gd name="connsiteY3" fmla="*/ 970226 h 1712348"/>
              <a:gd name="connsiteX4" fmla="*/ 548110 w 2152640"/>
              <a:gd name="connsiteY4" fmla="*/ 1168572 h 1712348"/>
              <a:gd name="connsiteX5" fmla="*/ 0 w 2152640"/>
              <a:gd name="connsiteY5" fmla="*/ 1712348 h 1712348"/>
              <a:gd name="connsiteX0" fmla="*/ 1107140 w 2141690"/>
              <a:gd name="connsiteY0" fmla="*/ 94170 h 1710935"/>
              <a:gd name="connsiteX1" fmla="*/ 2091911 w 2141690"/>
              <a:gd name="connsiteY1" fmla="*/ 258857 h 1710935"/>
              <a:gd name="connsiteX2" fmla="*/ 1902270 w 2141690"/>
              <a:gd name="connsiteY2" fmla="*/ 876312 h 1710935"/>
              <a:gd name="connsiteX3" fmla="*/ 1093887 w 2141690"/>
              <a:gd name="connsiteY3" fmla="*/ 968813 h 1710935"/>
              <a:gd name="connsiteX4" fmla="*/ 548110 w 2141690"/>
              <a:gd name="connsiteY4" fmla="*/ 1167159 h 1710935"/>
              <a:gd name="connsiteX5" fmla="*/ 0 w 2141690"/>
              <a:gd name="connsiteY5" fmla="*/ 1710935 h 1710935"/>
              <a:gd name="connsiteX0" fmla="*/ 1107140 w 2148282"/>
              <a:gd name="connsiteY0" fmla="*/ 78901 h 1695666"/>
              <a:gd name="connsiteX1" fmla="*/ 2091911 w 2148282"/>
              <a:gd name="connsiteY1" fmla="*/ 243588 h 1695666"/>
              <a:gd name="connsiteX2" fmla="*/ 1927761 w 2148282"/>
              <a:gd name="connsiteY2" fmla="*/ 855470 h 1695666"/>
              <a:gd name="connsiteX3" fmla="*/ 1093887 w 2148282"/>
              <a:gd name="connsiteY3" fmla="*/ 953544 h 1695666"/>
              <a:gd name="connsiteX4" fmla="*/ 548110 w 2148282"/>
              <a:gd name="connsiteY4" fmla="*/ 1151890 h 1695666"/>
              <a:gd name="connsiteX5" fmla="*/ 0 w 2148282"/>
              <a:gd name="connsiteY5" fmla="*/ 1695666 h 1695666"/>
              <a:gd name="connsiteX0" fmla="*/ 1107140 w 2137813"/>
              <a:gd name="connsiteY0" fmla="*/ 86976 h 1703741"/>
              <a:gd name="connsiteX1" fmla="*/ 2079165 w 2137813"/>
              <a:gd name="connsiteY1" fmla="*/ 212654 h 1703741"/>
              <a:gd name="connsiteX2" fmla="*/ 1927761 w 2137813"/>
              <a:gd name="connsiteY2" fmla="*/ 863545 h 1703741"/>
              <a:gd name="connsiteX3" fmla="*/ 1093887 w 2137813"/>
              <a:gd name="connsiteY3" fmla="*/ 961619 h 1703741"/>
              <a:gd name="connsiteX4" fmla="*/ 548110 w 2137813"/>
              <a:gd name="connsiteY4" fmla="*/ 1159965 h 1703741"/>
              <a:gd name="connsiteX5" fmla="*/ 0 w 2137813"/>
              <a:gd name="connsiteY5" fmla="*/ 1703741 h 1703741"/>
              <a:gd name="connsiteX0" fmla="*/ 1107140 w 2129388"/>
              <a:gd name="connsiteY0" fmla="*/ 96410 h 1713175"/>
              <a:gd name="connsiteX1" fmla="*/ 2079165 w 2129388"/>
              <a:gd name="connsiteY1" fmla="*/ 222088 h 1713175"/>
              <a:gd name="connsiteX2" fmla="*/ 1927761 w 2129388"/>
              <a:gd name="connsiteY2" fmla="*/ 872979 h 1713175"/>
              <a:gd name="connsiteX3" fmla="*/ 1093887 w 2129388"/>
              <a:gd name="connsiteY3" fmla="*/ 971053 h 1713175"/>
              <a:gd name="connsiteX4" fmla="*/ 548110 w 2129388"/>
              <a:gd name="connsiteY4" fmla="*/ 1169399 h 1713175"/>
              <a:gd name="connsiteX5" fmla="*/ 0 w 2129388"/>
              <a:gd name="connsiteY5" fmla="*/ 1713175 h 1713175"/>
              <a:gd name="connsiteX0" fmla="*/ 1107140 w 2143191"/>
              <a:gd name="connsiteY0" fmla="*/ 96410 h 1713175"/>
              <a:gd name="connsiteX1" fmla="*/ 2079165 w 2143191"/>
              <a:gd name="connsiteY1" fmla="*/ 222088 h 1713175"/>
              <a:gd name="connsiteX2" fmla="*/ 1927761 w 2143191"/>
              <a:gd name="connsiteY2" fmla="*/ 872979 h 1713175"/>
              <a:gd name="connsiteX3" fmla="*/ 1093887 w 2143191"/>
              <a:gd name="connsiteY3" fmla="*/ 971053 h 1713175"/>
              <a:gd name="connsiteX4" fmla="*/ 548110 w 2143191"/>
              <a:gd name="connsiteY4" fmla="*/ 1169399 h 1713175"/>
              <a:gd name="connsiteX5" fmla="*/ 0 w 2143191"/>
              <a:gd name="connsiteY5" fmla="*/ 1713175 h 1713175"/>
              <a:gd name="connsiteX0" fmla="*/ 1107140 w 2158945"/>
              <a:gd name="connsiteY0" fmla="*/ 96410 h 1713175"/>
              <a:gd name="connsiteX1" fmla="*/ 2079165 w 2158945"/>
              <a:gd name="connsiteY1" fmla="*/ 222088 h 1713175"/>
              <a:gd name="connsiteX2" fmla="*/ 1927761 w 2158945"/>
              <a:gd name="connsiteY2" fmla="*/ 872979 h 1713175"/>
              <a:gd name="connsiteX3" fmla="*/ 1093887 w 2158945"/>
              <a:gd name="connsiteY3" fmla="*/ 971053 h 1713175"/>
              <a:gd name="connsiteX4" fmla="*/ 548110 w 2158945"/>
              <a:gd name="connsiteY4" fmla="*/ 1169399 h 1713175"/>
              <a:gd name="connsiteX5" fmla="*/ 0 w 2158945"/>
              <a:gd name="connsiteY5" fmla="*/ 1713175 h 1713175"/>
              <a:gd name="connsiteX0" fmla="*/ 1107140 w 2164402"/>
              <a:gd name="connsiteY0" fmla="*/ 95159 h 1711924"/>
              <a:gd name="connsiteX1" fmla="*/ 2079165 w 2164402"/>
              <a:gd name="connsiteY1" fmla="*/ 220837 h 1711924"/>
              <a:gd name="connsiteX2" fmla="*/ 1927761 w 2164402"/>
              <a:gd name="connsiteY2" fmla="*/ 871728 h 1711924"/>
              <a:gd name="connsiteX3" fmla="*/ 1093887 w 2164402"/>
              <a:gd name="connsiteY3" fmla="*/ 969802 h 1711924"/>
              <a:gd name="connsiteX4" fmla="*/ 548110 w 2164402"/>
              <a:gd name="connsiteY4" fmla="*/ 1168148 h 1711924"/>
              <a:gd name="connsiteX5" fmla="*/ 0 w 2164402"/>
              <a:gd name="connsiteY5" fmla="*/ 1711924 h 1711924"/>
              <a:gd name="connsiteX0" fmla="*/ 1107140 w 2178135"/>
              <a:gd name="connsiteY0" fmla="*/ 97684 h 1714449"/>
              <a:gd name="connsiteX1" fmla="*/ 2079165 w 2178135"/>
              <a:gd name="connsiteY1" fmla="*/ 223362 h 1714449"/>
              <a:gd name="connsiteX2" fmla="*/ 1927761 w 2178135"/>
              <a:gd name="connsiteY2" fmla="*/ 874253 h 1714449"/>
              <a:gd name="connsiteX3" fmla="*/ 1093887 w 2178135"/>
              <a:gd name="connsiteY3" fmla="*/ 972327 h 1714449"/>
              <a:gd name="connsiteX4" fmla="*/ 548110 w 2178135"/>
              <a:gd name="connsiteY4" fmla="*/ 1170673 h 1714449"/>
              <a:gd name="connsiteX5" fmla="*/ 0 w 2178135"/>
              <a:gd name="connsiteY5" fmla="*/ 1714449 h 1714449"/>
              <a:gd name="connsiteX0" fmla="*/ 1107140 w 2169390"/>
              <a:gd name="connsiteY0" fmla="*/ 97684 h 1714449"/>
              <a:gd name="connsiteX1" fmla="*/ 2079165 w 2169390"/>
              <a:gd name="connsiteY1" fmla="*/ 223362 h 1714449"/>
              <a:gd name="connsiteX2" fmla="*/ 1927761 w 2169390"/>
              <a:gd name="connsiteY2" fmla="*/ 874253 h 1714449"/>
              <a:gd name="connsiteX3" fmla="*/ 1093887 w 2169390"/>
              <a:gd name="connsiteY3" fmla="*/ 972327 h 1714449"/>
              <a:gd name="connsiteX4" fmla="*/ 548110 w 2169390"/>
              <a:gd name="connsiteY4" fmla="*/ 1170673 h 1714449"/>
              <a:gd name="connsiteX5" fmla="*/ 0 w 2169390"/>
              <a:gd name="connsiteY5" fmla="*/ 1714449 h 1714449"/>
              <a:gd name="connsiteX0" fmla="*/ 1107140 w 2169390"/>
              <a:gd name="connsiteY0" fmla="*/ 97684 h 1714449"/>
              <a:gd name="connsiteX1" fmla="*/ 2079165 w 2169390"/>
              <a:gd name="connsiteY1" fmla="*/ 223362 h 1714449"/>
              <a:gd name="connsiteX2" fmla="*/ 1927761 w 2169390"/>
              <a:gd name="connsiteY2" fmla="*/ 874253 h 1714449"/>
              <a:gd name="connsiteX3" fmla="*/ 1093887 w 2169390"/>
              <a:gd name="connsiteY3" fmla="*/ 972327 h 1714449"/>
              <a:gd name="connsiteX4" fmla="*/ 548110 w 2169390"/>
              <a:gd name="connsiteY4" fmla="*/ 1170673 h 1714449"/>
              <a:gd name="connsiteX5" fmla="*/ 0 w 2169390"/>
              <a:gd name="connsiteY5" fmla="*/ 1714449 h 1714449"/>
              <a:gd name="connsiteX0" fmla="*/ 1107140 w 2169390"/>
              <a:gd name="connsiteY0" fmla="*/ 97684 h 1714449"/>
              <a:gd name="connsiteX1" fmla="*/ 2079165 w 2169390"/>
              <a:gd name="connsiteY1" fmla="*/ 223362 h 1714449"/>
              <a:gd name="connsiteX2" fmla="*/ 1927761 w 2169390"/>
              <a:gd name="connsiteY2" fmla="*/ 874253 h 1714449"/>
              <a:gd name="connsiteX3" fmla="*/ 1093887 w 2169390"/>
              <a:gd name="connsiteY3" fmla="*/ 972327 h 1714449"/>
              <a:gd name="connsiteX4" fmla="*/ 548110 w 2169390"/>
              <a:gd name="connsiteY4" fmla="*/ 1170673 h 1714449"/>
              <a:gd name="connsiteX5" fmla="*/ 0 w 2169390"/>
              <a:gd name="connsiteY5" fmla="*/ 1714449 h 1714449"/>
              <a:gd name="connsiteX0" fmla="*/ 1107140 w 2169390"/>
              <a:gd name="connsiteY0" fmla="*/ 87783 h 1704548"/>
              <a:gd name="connsiteX1" fmla="*/ 2079165 w 2169390"/>
              <a:gd name="connsiteY1" fmla="*/ 213461 h 1704548"/>
              <a:gd name="connsiteX2" fmla="*/ 1927761 w 2169390"/>
              <a:gd name="connsiteY2" fmla="*/ 864352 h 1704548"/>
              <a:gd name="connsiteX3" fmla="*/ 1093887 w 2169390"/>
              <a:gd name="connsiteY3" fmla="*/ 962426 h 1704548"/>
              <a:gd name="connsiteX4" fmla="*/ 548110 w 2169390"/>
              <a:gd name="connsiteY4" fmla="*/ 1160772 h 1704548"/>
              <a:gd name="connsiteX5" fmla="*/ 0 w 2169390"/>
              <a:gd name="connsiteY5" fmla="*/ 1704548 h 1704548"/>
              <a:gd name="connsiteX0" fmla="*/ 1107140 w 2169390"/>
              <a:gd name="connsiteY0" fmla="*/ 82832 h 1699597"/>
              <a:gd name="connsiteX1" fmla="*/ 2079165 w 2169390"/>
              <a:gd name="connsiteY1" fmla="*/ 208510 h 1699597"/>
              <a:gd name="connsiteX2" fmla="*/ 1927761 w 2169390"/>
              <a:gd name="connsiteY2" fmla="*/ 859401 h 1699597"/>
              <a:gd name="connsiteX3" fmla="*/ 1093887 w 2169390"/>
              <a:gd name="connsiteY3" fmla="*/ 957475 h 1699597"/>
              <a:gd name="connsiteX4" fmla="*/ 548110 w 2169390"/>
              <a:gd name="connsiteY4" fmla="*/ 1155821 h 1699597"/>
              <a:gd name="connsiteX5" fmla="*/ 0 w 2169390"/>
              <a:gd name="connsiteY5" fmla="*/ 1699597 h 1699597"/>
              <a:gd name="connsiteX0" fmla="*/ 1107140 w 2169390"/>
              <a:gd name="connsiteY0" fmla="*/ 90257 h 1707022"/>
              <a:gd name="connsiteX1" fmla="*/ 2079165 w 2169390"/>
              <a:gd name="connsiteY1" fmla="*/ 215935 h 1707022"/>
              <a:gd name="connsiteX2" fmla="*/ 1927761 w 2169390"/>
              <a:gd name="connsiteY2" fmla="*/ 866826 h 1707022"/>
              <a:gd name="connsiteX3" fmla="*/ 1093887 w 2169390"/>
              <a:gd name="connsiteY3" fmla="*/ 964900 h 1707022"/>
              <a:gd name="connsiteX4" fmla="*/ 548110 w 2169390"/>
              <a:gd name="connsiteY4" fmla="*/ 1163246 h 1707022"/>
              <a:gd name="connsiteX5" fmla="*/ 0 w 2169390"/>
              <a:gd name="connsiteY5" fmla="*/ 1707022 h 1707022"/>
              <a:gd name="connsiteX0" fmla="*/ 1132631 w 2194881"/>
              <a:gd name="connsiteY0" fmla="*/ 90257 h 1695877"/>
              <a:gd name="connsiteX1" fmla="*/ 2104656 w 2194881"/>
              <a:gd name="connsiteY1" fmla="*/ 215935 h 1695877"/>
              <a:gd name="connsiteX2" fmla="*/ 1953252 w 2194881"/>
              <a:gd name="connsiteY2" fmla="*/ 866826 h 1695877"/>
              <a:gd name="connsiteX3" fmla="*/ 1119378 w 2194881"/>
              <a:gd name="connsiteY3" fmla="*/ 964900 h 1695877"/>
              <a:gd name="connsiteX4" fmla="*/ 573601 w 2194881"/>
              <a:gd name="connsiteY4" fmla="*/ 1163246 h 1695877"/>
              <a:gd name="connsiteX5" fmla="*/ 0 w 2194881"/>
              <a:gd name="connsiteY5" fmla="*/ 1695877 h 1695877"/>
              <a:gd name="connsiteX0" fmla="*/ 1139003 w 2201253"/>
              <a:gd name="connsiteY0" fmla="*/ 90257 h 1690304"/>
              <a:gd name="connsiteX1" fmla="*/ 2111028 w 2201253"/>
              <a:gd name="connsiteY1" fmla="*/ 215935 h 1690304"/>
              <a:gd name="connsiteX2" fmla="*/ 1959624 w 2201253"/>
              <a:gd name="connsiteY2" fmla="*/ 866826 h 1690304"/>
              <a:gd name="connsiteX3" fmla="*/ 1125750 w 2201253"/>
              <a:gd name="connsiteY3" fmla="*/ 964900 h 1690304"/>
              <a:gd name="connsiteX4" fmla="*/ 579973 w 2201253"/>
              <a:gd name="connsiteY4" fmla="*/ 1163246 h 1690304"/>
              <a:gd name="connsiteX5" fmla="*/ 0 w 2201253"/>
              <a:gd name="connsiteY5" fmla="*/ 1690304 h 169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1253" h="1690304">
                <a:moveTo>
                  <a:pt x="1139003" y="90257"/>
                </a:moveTo>
                <a:cubicBezTo>
                  <a:pt x="1554167" y="-96224"/>
                  <a:pt x="1948766" y="36352"/>
                  <a:pt x="2111028" y="215935"/>
                </a:cubicBezTo>
                <a:cubicBezTo>
                  <a:pt x="2273290" y="395518"/>
                  <a:pt x="2213056" y="714138"/>
                  <a:pt x="1959624" y="866826"/>
                </a:cubicBezTo>
                <a:cubicBezTo>
                  <a:pt x="1706192" y="1019514"/>
                  <a:pt x="1362065" y="921069"/>
                  <a:pt x="1125750" y="964900"/>
                </a:cubicBezTo>
                <a:cubicBezTo>
                  <a:pt x="889435" y="1008731"/>
                  <a:pt x="767598" y="1042345"/>
                  <a:pt x="579973" y="1163246"/>
                </a:cubicBezTo>
                <a:cubicBezTo>
                  <a:pt x="392348" y="1284147"/>
                  <a:pt x="91352" y="1599675"/>
                  <a:pt x="0" y="1690304"/>
                </a:cubicBezTo>
              </a:path>
            </a:pathLst>
          </a:custGeom>
          <a:noFill/>
          <a:ln w="76200">
            <a:solidFill>
              <a:srgbClr val="27348A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2. pl"/>
          <p:cNvSpPr txBox="1"/>
          <p:nvPr/>
        </p:nvSpPr>
        <p:spPr>
          <a:xfrm>
            <a:off x="6142918" y="3053112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() { if () break;}}</a:t>
            </a:r>
          </a:p>
        </p:txBody>
      </p:sp>
      <p:sp>
        <p:nvSpPr>
          <p:cNvPr id="21" name="3. pl"/>
          <p:cNvSpPr txBox="1"/>
          <p:nvPr/>
        </p:nvSpPr>
        <p:spPr>
          <a:xfrm>
            <a:off x="5165797" y="4066988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„</a:t>
            </a:r>
            <a:r>
              <a:rPr lang="en-US" strike="sngStrike" dirty="0"/>
              <a:t>break;</a:t>
            </a:r>
            <a:r>
              <a:rPr lang="hu-HU" dirty="0"/>
              <a:t>”</a:t>
            </a:r>
            <a:r>
              <a:rPr lang="en-US" dirty="0"/>
              <a:t> =&gt; </a:t>
            </a:r>
            <a:r>
              <a:rPr lang="hu-HU" dirty="0"/>
              <a:t>ciklusfeltétel</a:t>
            </a:r>
            <a:endParaRPr lang="en-US" dirty="0"/>
          </a:p>
        </p:txBody>
      </p:sp>
      <p:sp>
        <p:nvSpPr>
          <p:cNvPr id="22" name="Megfelel()"/>
          <p:cNvSpPr txBox="1"/>
          <p:nvPr/>
        </p:nvSpPr>
        <p:spPr>
          <a:xfrm>
            <a:off x="1827773" y="285878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bool</a:t>
            </a:r>
            <a:r>
              <a:rPr lang="hu-HU" dirty="0"/>
              <a:t> Megfelel()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„keresés” kognitív szintjei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Megkérdezem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Kulcsszavas, tematikus (online)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Alkalmazás függvénye, eljárása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Programozásban metódus</a:t>
            </a:r>
          </a:p>
          <a:p>
            <a:r>
              <a:rPr lang="hu-HU" dirty="0"/>
              <a:t>Algoritmikus</a:t>
            </a:r>
          </a:p>
          <a:p>
            <a:pPr lvl="1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Közvetlen elérés</a:t>
            </a:r>
          </a:p>
          <a:p>
            <a:pPr lvl="1"/>
            <a:r>
              <a:rPr lang="hu-HU" dirty="0"/>
              <a:t>Lineáris</a:t>
            </a:r>
          </a:p>
          <a:p>
            <a:pPr lvl="2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Explicit</a:t>
            </a:r>
          </a:p>
          <a:p>
            <a:pPr lvl="2"/>
            <a:r>
              <a:rPr lang="hu-HU" dirty="0"/>
              <a:t>Implicit</a:t>
            </a:r>
          </a:p>
          <a:p>
            <a:pPr lvl="1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Logaritmikus, struktúra specifikus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695AA-B71F-412F-BD84-76199718120C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2</a:t>
            </a:fld>
            <a:r>
              <a:rPr lang="hu-HU"/>
              <a:t>/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79200" y="4906217"/>
            <a:ext cx="3573414" cy="830997"/>
          </a:xfrm>
          <a:prstGeom prst="rect">
            <a:avLst/>
          </a:prstGeom>
          <a:solidFill>
            <a:srgbClr val="F0E8D9"/>
          </a:solidFill>
        </p:spPr>
        <p:txBody>
          <a:bodyPr wrap="none" rtlCol="0">
            <a:spAutoFit/>
          </a:bodyPr>
          <a:lstStyle/>
          <a:p>
            <a:r>
              <a:rPr lang="hu-HU" sz="2400" dirty="0"/>
              <a:t>Mikor játszották először?</a:t>
            </a:r>
          </a:p>
          <a:p>
            <a:r>
              <a:rPr lang="hu-HU" sz="2400" dirty="0"/>
              <a:t>Melyik kosárban van?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443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/>
              <a:t>Keresésre adott megoldások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INFODIDACT</a:t>
            </a:r>
            <a:r>
              <a:rPr lang="en-US" dirty="0"/>
              <a:t> 2016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167" y="2712965"/>
            <a:ext cx="293436" cy="288000"/>
          </a:xfrm>
          <a:prstGeom prst="rect">
            <a:avLst/>
          </a:prstGeom>
        </p:spPr>
      </p:pic>
      <p:pic>
        <p:nvPicPr>
          <p:cNvPr id="33" name="Kép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850" y="3091525"/>
            <a:ext cx="293436" cy="288000"/>
          </a:xfrm>
          <a:prstGeom prst="rect">
            <a:avLst/>
          </a:prstGeom>
        </p:spPr>
      </p:pic>
      <p:pic>
        <p:nvPicPr>
          <p:cNvPr id="34" name="Kép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489" y="6051548"/>
            <a:ext cx="293436" cy="288000"/>
          </a:xfrm>
          <a:prstGeom prst="rect">
            <a:avLst/>
          </a:prstGeom>
        </p:spPr>
      </p:pic>
      <p:grpSp>
        <p:nvGrpSpPr>
          <p:cNvPr id="165" name="Csoportba foglalás 164"/>
          <p:cNvGrpSpPr/>
          <p:nvPr/>
        </p:nvGrpSpPr>
        <p:grpSpPr>
          <a:xfrm>
            <a:off x="1770158" y="1269206"/>
            <a:ext cx="6693420" cy="5017492"/>
            <a:chOff x="1783413" y="1004166"/>
            <a:chExt cx="6693420" cy="5017492"/>
          </a:xfrm>
        </p:grpSpPr>
        <p:sp>
          <p:nvSpPr>
            <p:cNvPr id="166" name="Elvárt"/>
            <p:cNvSpPr txBox="1"/>
            <p:nvPr/>
          </p:nvSpPr>
          <p:spPr>
            <a:xfrm>
              <a:off x="2256607" y="4345708"/>
              <a:ext cx="2779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Elvárt megoldás</a:t>
              </a:r>
              <a:r>
                <a:rPr lang="en-US" dirty="0"/>
                <a:t>: </a:t>
              </a:r>
              <a:r>
                <a:rPr lang="hu-HU" dirty="0"/>
                <a:t>„</a:t>
              </a:r>
              <a:r>
                <a:rPr lang="en-US" dirty="0"/>
                <a:t>while(</a:t>
              </a:r>
              <a:r>
                <a:rPr lang="hu-HU" dirty="0"/>
                <a:t>)”</a:t>
              </a:r>
              <a:endParaRPr lang="en-US" dirty="0"/>
            </a:p>
          </p:txBody>
        </p:sp>
        <p:sp>
          <p:nvSpPr>
            <p:cNvPr id="167" name="Feladat"/>
            <p:cNvSpPr txBox="1"/>
            <p:nvPr/>
          </p:nvSpPr>
          <p:spPr>
            <a:xfrm>
              <a:off x="2700412" y="1004166"/>
              <a:ext cx="5275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Feladat: Megtalálni egy adott tulajdonságú elemet</a:t>
              </a:r>
              <a:endParaRPr lang="en-US" dirty="0"/>
            </a:p>
          </p:txBody>
        </p:sp>
        <p:sp>
          <p:nvSpPr>
            <p:cNvPr id="168" name="Alkalmazás"/>
            <p:cNvSpPr txBox="1"/>
            <p:nvPr/>
          </p:nvSpPr>
          <p:spPr>
            <a:xfrm>
              <a:off x="2896507" y="2106495"/>
              <a:ext cx="2304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Alkalmazás, pl. Excel</a:t>
              </a:r>
              <a:endParaRPr lang="en-US" dirty="0"/>
            </a:p>
          </p:txBody>
        </p:sp>
        <p:sp>
          <p:nvSpPr>
            <p:cNvPr id="169" name="5. pl"/>
            <p:cNvSpPr txBox="1"/>
            <p:nvPr/>
          </p:nvSpPr>
          <p:spPr>
            <a:xfrm>
              <a:off x="4293762" y="2475827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Függvénykönyvtár</a:t>
              </a:r>
              <a:endParaRPr lang="en-US" dirty="0"/>
            </a:p>
          </p:txBody>
        </p:sp>
        <p:sp>
          <p:nvSpPr>
            <p:cNvPr id="170" name="2. pl"/>
            <p:cNvSpPr txBox="1"/>
            <p:nvPr/>
          </p:nvSpPr>
          <p:spPr>
            <a:xfrm>
              <a:off x="6156173" y="2788072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 () { if () break;}}</a:t>
              </a:r>
            </a:p>
          </p:txBody>
        </p:sp>
        <p:sp>
          <p:nvSpPr>
            <p:cNvPr id="171" name="Keresés fgv"/>
            <p:cNvSpPr txBox="1"/>
            <p:nvPr/>
          </p:nvSpPr>
          <p:spPr>
            <a:xfrm>
              <a:off x="2523200" y="3517486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dirty="0"/>
                <a:t>Keresés függvény</a:t>
              </a:r>
              <a:br>
                <a:rPr lang="hu-HU" dirty="0"/>
              </a:br>
              <a:r>
                <a:rPr lang="hu-HU" dirty="0" err="1"/>
                <a:t>return-ök</a:t>
              </a:r>
              <a:endParaRPr lang="en-US" dirty="0"/>
            </a:p>
          </p:txBody>
        </p:sp>
        <p:sp>
          <p:nvSpPr>
            <p:cNvPr id="172" name="3. pl"/>
            <p:cNvSpPr txBox="1"/>
            <p:nvPr/>
          </p:nvSpPr>
          <p:spPr>
            <a:xfrm>
              <a:off x="5179052" y="3801948"/>
              <a:ext cx="2634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„</a:t>
              </a:r>
              <a:r>
                <a:rPr lang="en-US" strike="sngStrike" dirty="0"/>
                <a:t>break;</a:t>
              </a:r>
              <a:r>
                <a:rPr lang="hu-HU" dirty="0"/>
                <a:t>”</a:t>
              </a:r>
              <a:r>
                <a:rPr lang="en-US" dirty="0"/>
                <a:t> =&gt; </a:t>
              </a:r>
              <a:r>
                <a:rPr lang="hu-HU" dirty="0"/>
                <a:t>ciklusfeltétel</a:t>
              </a:r>
              <a:endParaRPr lang="en-US" dirty="0"/>
            </a:p>
          </p:txBody>
        </p:sp>
        <p:sp>
          <p:nvSpPr>
            <p:cNvPr id="173" name="4.pl"/>
            <p:cNvSpPr txBox="1"/>
            <p:nvPr/>
          </p:nvSpPr>
          <p:spPr>
            <a:xfrm>
              <a:off x="4342546" y="4844442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for</a:t>
              </a:r>
              <a:r>
                <a:rPr lang="hu-HU" dirty="0"/>
                <a:t>() </a:t>
              </a:r>
              <a:r>
                <a:rPr lang="en-US" dirty="0"/>
                <a:t>=&gt;</a:t>
              </a:r>
              <a:r>
                <a:rPr lang="hu-HU" dirty="0"/>
                <a:t> </a:t>
              </a:r>
              <a:r>
                <a:rPr lang="hu-HU" dirty="0" err="1"/>
                <a:t>while</a:t>
              </a:r>
              <a:r>
                <a:rPr lang="hu-HU" dirty="0"/>
                <a:t>() </a:t>
              </a:r>
              <a:endParaRPr lang="en-US" dirty="0"/>
            </a:p>
          </p:txBody>
        </p:sp>
        <p:cxnSp>
          <p:nvCxnSpPr>
            <p:cNvPr id="174" name="szürke start-alkalmazás"/>
            <p:cNvCxnSpPr>
              <a:stCxn id="167" idx="2"/>
              <a:endCxn id="168" idx="0"/>
            </p:cNvCxnSpPr>
            <p:nvPr/>
          </p:nvCxnSpPr>
          <p:spPr>
            <a:xfrm rot="5400000">
              <a:off x="4326913" y="1095093"/>
              <a:ext cx="732997" cy="1289807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A8AFB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zürke start-5"/>
            <p:cNvCxnSpPr>
              <a:stCxn id="167" idx="2"/>
              <a:endCxn id="169" idx="0"/>
            </p:cNvCxnSpPr>
            <p:nvPr/>
          </p:nvCxnSpPr>
          <p:spPr>
            <a:xfrm rot="5400000">
              <a:off x="4782324" y="1919836"/>
              <a:ext cx="1102329" cy="9653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A8AFB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zold start-2"/>
            <p:cNvCxnSpPr>
              <a:stCxn id="167" idx="2"/>
              <a:endCxn id="170" idx="0"/>
            </p:cNvCxnSpPr>
            <p:nvPr/>
          </p:nvCxnSpPr>
          <p:spPr>
            <a:xfrm rot="16200000" flipH="1">
              <a:off x="5557406" y="1154406"/>
              <a:ext cx="1414574" cy="185275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278A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zold elvárt-end"/>
            <p:cNvCxnSpPr>
              <a:stCxn id="166" idx="2"/>
              <a:endCxn id="181" idx="0"/>
            </p:cNvCxnSpPr>
            <p:nvPr/>
          </p:nvCxnSpPr>
          <p:spPr>
            <a:xfrm rot="5400000">
              <a:off x="2908069" y="4913824"/>
              <a:ext cx="937286" cy="539719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278A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zold 2-keresés"/>
            <p:cNvCxnSpPr>
              <a:stCxn id="170" idx="2"/>
              <a:endCxn id="171" idx="0"/>
            </p:cNvCxnSpPr>
            <p:nvPr/>
          </p:nvCxnSpPr>
          <p:spPr>
            <a:xfrm rot="5400000">
              <a:off x="5184927" y="1511341"/>
              <a:ext cx="360082" cy="3652209"/>
            </a:xfrm>
            <a:prstGeom prst="curvedConnector3">
              <a:avLst>
                <a:gd name="adj1" fmla="val 50000"/>
              </a:avLst>
            </a:prstGeom>
            <a:ln w="76200">
              <a:gradFill>
                <a:gsLst>
                  <a:gs pos="15000">
                    <a:srgbClr val="278A34"/>
                  </a:gs>
                  <a:gs pos="100000">
                    <a:srgbClr val="EDB21B"/>
                  </a:gs>
                </a:gsLst>
                <a:lin ang="0" scaled="0"/>
              </a:gra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zold 2-3"/>
            <p:cNvCxnSpPr>
              <a:stCxn id="170" idx="2"/>
              <a:endCxn id="172" idx="0"/>
            </p:cNvCxnSpPr>
            <p:nvPr/>
          </p:nvCxnSpPr>
          <p:spPr>
            <a:xfrm rot="5400000">
              <a:off x="6521304" y="3132180"/>
              <a:ext cx="644544" cy="694993"/>
            </a:xfrm>
            <a:prstGeom prst="curvedConnector3">
              <a:avLst>
                <a:gd name="adj1" fmla="val 50000"/>
              </a:avLst>
            </a:prstGeom>
            <a:ln w="76200">
              <a:gradFill>
                <a:gsLst>
                  <a:gs pos="26000">
                    <a:srgbClr val="EDB21B"/>
                  </a:gs>
                  <a:gs pos="78000">
                    <a:srgbClr val="278A34"/>
                  </a:gs>
                </a:gsLst>
                <a:lin ang="7200000" scaled="0"/>
              </a:gra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zold 3-4"/>
            <p:cNvCxnSpPr>
              <a:stCxn id="172" idx="2"/>
              <a:endCxn id="173" idx="0"/>
            </p:cNvCxnSpPr>
            <p:nvPr/>
          </p:nvCxnSpPr>
          <p:spPr>
            <a:xfrm rot="5400000">
              <a:off x="5520031" y="3868394"/>
              <a:ext cx="673162" cy="1278934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278A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Strukturált End"/>
            <p:cNvSpPr txBox="1"/>
            <p:nvPr/>
          </p:nvSpPr>
          <p:spPr>
            <a:xfrm>
              <a:off x="1783413" y="5652326"/>
              <a:ext cx="264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Strukturált programozás</a:t>
              </a:r>
              <a:endParaRPr lang="en-US" dirty="0"/>
            </a:p>
          </p:txBody>
        </p:sp>
        <p:cxnSp>
          <p:nvCxnSpPr>
            <p:cNvPr id="182" name="zold 7-end"/>
            <p:cNvCxnSpPr>
              <a:stCxn id="173" idx="2"/>
              <a:endCxn id="181" idx="0"/>
            </p:cNvCxnSpPr>
            <p:nvPr/>
          </p:nvCxnSpPr>
          <p:spPr>
            <a:xfrm rot="5400000">
              <a:off x="3942723" y="4377904"/>
              <a:ext cx="438552" cy="2110293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278A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piros 6-8"/>
            <p:cNvCxnSpPr>
              <a:stCxn id="172" idx="2"/>
              <a:endCxn id="185" idx="3"/>
            </p:cNvCxnSpPr>
            <p:nvPr/>
          </p:nvCxnSpPr>
          <p:spPr>
            <a:xfrm rot="16200000" flipH="1">
              <a:off x="6505300" y="4162059"/>
              <a:ext cx="1174905" cy="1193346"/>
            </a:xfrm>
            <a:prstGeom prst="curvedConnector4">
              <a:avLst>
                <a:gd name="adj1" fmla="val 42141"/>
                <a:gd name="adj2" fmla="val 129520"/>
              </a:avLst>
            </a:prstGeom>
            <a:ln w="76200">
              <a:solidFill>
                <a:srgbClr val="8A27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piros 2-6"/>
            <p:cNvSpPr/>
            <p:nvPr/>
          </p:nvSpPr>
          <p:spPr>
            <a:xfrm>
              <a:off x="7180604" y="3165394"/>
              <a:ext cx="1296228" cy="2177005"/>
            </a:xfrm>
            <a:custGeom>
              <a:avLst/>
              <a:gdLst>
                <a:gd name="connsiteX0" fmla="*/ 0 w 2010795"/>
                <a:gd name="connsiteY0" fmla="*/ 0 h 2478441"/>
                <a:gd name="connsiteX1" fmla="*/ 1166192 w 2010795"/>
                <a:gd name="connsiteY1" fmla="*/ 119269 h 2478441"/>
                <a:gd name="connsiteX2" fmla="*/ 1908313 w 2010795"/>
                <a:gd name="connsiteY2" fmla="*/ 410817 h 2478441"/>
                <a:gd name="connsiteX3" fmla="*/ 1987826 w 2010795"/>
                <a:gd name="connsiteY3" fmla="*/ 821634 h 2478441"/>
                <a:gd name="connsiteX4" fmla="*/ 1749287 w 2010795"/>
                <a:gd name="connsiteY4" fmla="*/ 1378226 h 2478441"/>
                <a:gd name="connsiteX5" fmla="*/ 1139687 w 2010795"/>
                <a:gd name="connsiteY5" fmla="*/ 2093843 h 2478441"/>
                <a:gd name="connsiteX6" fmla="*/ 516835 w 2010795"/>
                <a:gd name="connsiteY6" fmla="*/ 2451652 h 2478441"/>
                <a:gd name="connsiteX7" fmla="*/ 530087 w 2010795"/>
                <a:gd name="connsiteY7" fmla="*/ 2425147 h 2478441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1113183 w 2010795"/>
                <a:gd name="connsiteY5" fmla="*/ 2014330 h 2484324"/>
                <a:gd name="connsiteX6" fmla="*/ 516835 w 2010795"/>
                <a:gd name="connsiteY6" fmla="*/ 2451652 h 2484324"/>
                <a:gd name="connsiteX7" fmla="*/ 530087 w 2010795"/>
                <a:gd name="connsiteY7" fmla="*/ 2425147 h 2484324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516835 w 2010795"/>
                <a:gd name="connsiteY5" fmla="*/ 2451652 h 2484324"/>
                <a:gd name="connsiteX6" fmla="*/ 530087 w 2010795"/>
                <a:gd name="connsiteY6" fmla="*/ 2425147 h 2484324"/>
                <a:gd name="connsiteX0" fmla="*/ 0 w 2020063"/>
                <a:gd name="connsiteY0" fmla="*/ 0 h 2484324"/>
                <a:gd name="connsiteX1" fmla="*/ 1166192 w 2020063"/>
                <a:gd name="connsiteY1" fmla="*/ 119269 h 2484324"/>
                <a:gd name="connsiteX2" fmla="*/ 1908313 w 2020063"/>
                <a:gd name="connsiteY2" fmla="*/ 410817 h 2484324"/>
                <a:gd name="connsiteX3" fmla="*/ 2001078 w 2020063"/>
                <a:gd name="connsiteY3" fmla="*/ 940904 h 2484324"/>
                <a:gd name="connsiteX4" fmla="*/ 1749287 w 2020063"/>
                <a:gd name="connsiteY4" fmla="*/ 1378226 h 2484324"/>
                <a:gd name="connsiteX5" fmla="*/ 516835 w 2020063"/>
                <a:gd name="connsiteY5" fmla="*/ 2451652 h 2484324"/>
                <a:gd name="connsiteX6" fmla="*/ 530087 w 2020063"/>
                <a:gd name="connsiteY6" fmla="*/ 2425147 h 2484324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451652"/>
                <a:gd name="connsiteX1" fmla="*/ 1166192 w 2029793"/>
                <a:gd name="connsiteY1" fmla="*/ 119269 h 2451652"/>
                <a:gd name="connsiteX2" fmla="*/ 1908313 w 2029793"/>
                <a:gd name="connsiteY2" fmla="*/ 410817 h 2451652"/>
                <a:gd name="connsiteX3" fmla="*/ 2001078 w 2029793"/>
                <a:gd name="connsiteY3" fmla="*/ 940904 h 2451652"/>
                <a:gd name="connsiteX4" fmla="*/ 1616766 w 2029793"/>
                <a:gd name="connsiteY4" fmla="*/ 1563756 h 2451652"/>
                <a:gd name="connsiteX5" fmla="*/ 516835 w 2029793"/>
                <a:gd name="connsiteY5" fmla="*/ 2451652 h 2451652"/>
                <a:gd name="connsiteX0" fmla="*/ 0 w 2029793"/>
                <a:gd name="connsiteY0" fmla="*/ 0 h 2438399"/>
                <a:gd name="connsiteX1" fmla="*/ 1166192 w 2029793"/>
                <a:gd name="connsiteY1" fmla="*/ 119269 h 2438399"/>
                <a:gd name="connsiteX2" fmla="*/ 1908313 w 2029793"/>
                <a:gd name="connsiteY2" fmla="*/ 410817 h 2438399"/>
                <a:gd name="connsiteX3" fmla="*/ 2001078 w 2029793"/>
                <a:gd name="connsiteY3" fmla="*/ 940904 h 2438399"/>
                <a:gd name="connsiteX4" fmla="*/ 1616766 w 2029793"/>
                <a:gd name="connsiteY4" fmla="*/ 1563756 h 2438399"/>
                <a:gd name="connsiteX5" fmla="*/ 530087 w 2029793"/>
                <a:gd name="connsiteY5" fmla="*/ 2438399 h 2438399"/>
                <a:gd name="connsiteX0" fmla="*/ 0 w 2029793"/>
                <a:gd name="connsiteY0" fmla="*/ 0 h 2385390"/>
                <a:gd name="connsiteX1" fmla="*/ 1166192 w 2029793"/>
                <a:gd name="connsiteY1" fmla="*/ 119269 h 2385390"/>
                <a:gd name="connsiteX2" fmla="*/ 1908313 w 2029793"/>
                <a:gd name="connsiteY2" fmla="*/ 410817 h 2385390"/>
                <a:gd name="connsiteX3" fmla="*/ 2001078 w 2029793"/>
                <a:gd name="connsiteY3" fmla="*/ 940904 h 2385390"/>
                <a:gd name="connsiteX4" fmla="*/ 1616766 w 2029793"/>
                <a:gd name="connsiteY4" fmla="*/ 1563756 h 2385390"/>
                <a:gd name="connsiteX5" fmla="*/ 768627 w 2029793"/>
                <a:gd name="connsiteY5" fmla="*/ 2385390 h 2385390"/>
                <a:gd name="connsiteX0" fmla="*/ 0 w 2029793"/>
                <a:gd name="connsiteY0" fmla="*/ 0 h 2491407"/>
                <a:gd name="connsiteX1" fmla="*/ 1166192 w 2029793"/>
                <a:gd name="connsiteY1" fmla="*/ 119269 h 2491407"/>
                <a:gd name="connsiteX2" fmla="*/ 1908313 w 2029793"/>
                <a:gd name="connsiteY2" fmla="*/ 410817 h 2491407"/>
                <a:gd name="connsiteX3" fmla="*/ 2001078 w 2029793"/>
                <a:gd name="connsiteY3" fmla="*/ 940904 h 2491407"/>
                <a:gd name="connsiteX4" fmla="*/ 1616766 w 2029793"/>
                <a:gd name="connsiteY4" fmla="*/ 1563756 h 2491407"/>
                <a:gd name="connsiteX5" fmla="*/ 768627 w 2029793"/>
                <a:gd name="connsiteY5" fmla="*/ 2491407 h 2491407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768627 w 2029793"/>
                <a:gd name="connsiteY5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108667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38398"/>
                <a:gd name="connsiteX1" fmla="*/ 1166192 w 2029793"/>
                <a:gd name="connsiteY1" fmla="*/ 119269 h 2438398"/>
                <a:gd name="connsiteX2" fmla="*/ 1908313 w 2029793"/>
                <a:gd name="connsiteY2" fmla="*/ 410817 h 2438398"/>
                <a:gd name="connsiteX3" fmla="*/ 2001078 w 2029793"/>
                <a:gd name="connsiteY3" fmla="*/ 940904 h 2438398"/>
                <a:gd name="connsiteX4" fmla="*/ 1616766 w 2029793"/>
                <a:gd name="connsiteY4" fmla="*/ 1563756 h 2438398"/>
                <a:gd name="connsiteX5" fmla="*/ 967409 w 2029793"/>
                <a:gd name="connsiteY5" fmla="*/ 2133600 h 2438398"/>
                <a:gd name="connsiteX6" fmla="*/ 834887 w 2029793"/>
                <a:gd name="connsiteY6" fmla="*/ 2438398 h 2438398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967409 w 2029793"/>
                <a:gd name="connsiteY5" fmla="*/ 2133600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484588 w 2029793"/>
                <a:gd name="connsiteY5" fmla="*/ 2067651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551184 w 2029793"/>
                <a:gd name="connsiteY5" fmla="*/ 2107221 h 2412019"/>
                <a:gd name="connsiteX6" fmla="*/ 335416 w 2029793"/>
                <a:gd name="connsiteY6" fmla="*/ 2412019 h 2412019"/>
                <a:gd name="connsiteX0" fmla="*/ 0 w 2029793"/>
                <a:gd name="connsiteY0" fmla="*/ 0 h 2451589"/>
                <a:gd name="connsiteX1" fmla="*/ 1166192 w 2029793"/>
                <a:gd name="connsiteY1" fmla="*/ 119269 h 2451589"/>
                <a:gd name="connsiteX2" fmla="*/ 1908313 w 2029793"/>
                <a:gd name="connsiteY2" fmla="*/ 410817 h 2451589"/>
                <a:gd name="connsiteX3" fmla="*/ 2001078 w 2029793"/>
                <a:gd name="connsiteY3" fmla="*/ 940904 h 2451589"/>
                <a:gd name="connsiteX4" fmla="*/ 1616766 w 2029793"/>
                <a:gd name="connsiteY4" fmla="*/ 1563756 h 2451589"/>
                <a:gd name="connsiteX5" fmla="*/ 551184 w 2029793"/>
                <a:gd name="connsiteY5" fmla="*/ 2107221 h 2451589"/>
                <a:gd name="connsiteX6" fmla="*/ 318766 w 2029793"/>
                <a:gd name="connsiteY6" fmla="*/ 2451589 h 2451589"/>
                <a:gd name="connsiteX0" fmla="*/ 0 w 2040835"/>
                <a:gd name="connsiteY0" fmla="*/ 0 h 2451589"/>
                <a:gd name="connsiteX1" fmla="*/ 1166192 w 2040835"/>
                <a:gd name="connsiteY1" fmla="*/ 119269 h 2451589"/>
                <a:gd name="connsiteX2" fmla="*/ 1908313 w 2040835"/>
                <a:gd name="connsiteY2" fmla="*/ 410817 h 2451589"/>
                <a:gd name="connsiteX3" fmla="*/ 2001078 w 2040835"/>
                <a:gd name="connsiteY3" fmla="*/ 940904 h 2451589"/>
                <a:gd name="connsiteX4" fmla="*/ 1466925 w 2040835"/>
                <a:gd name="connsiteY4" fmla="*/ 1484616 h 2451589"/>
                <a:gd name="connsiteX5" fmla="*/ 551184 w 2040835"/>
                <a:gd name="connsiteY5" fmla="*/ 2107221 h 2451589"/>
                <a:gd name="connsiteX6" fmla="*/ 318766 w 2040835"/>
                <a:gd name="connsiteY6" fmla="*/ 2451589 h 2451589"/>
                <a:gd name="connsiteX0" fmla="*/ 0 w 1966407"/>
                <a:gd name="connsiteY0" fmla="*/ 0 h 2451589"/>
                <a:gd name="connsiteX1" fmla="*/ 1166192 w 1966407"/>
                <a:gd name="connsiteY1" fmla="*/ 119269 h 2451589"/>
                <a:gd name="connsiteX2" fmla="*/ 1908313 w 1966407"/>
                <a:gd name="connsiteY2" fmla="*/ 410817 h 2451589"/>
                <a:gd name="connsiteX3" fmla="*/ 1867886 w 1966407"/>
                <a:gd name="connsiteY3" fmla="*/ 993663 h 2451589"/>
                <a:gd name="connsiteX4" fmla="*/ 1466925 w 1966407"/>
                <a:gd name="connsiteY4" fmla="*/ 1484616 h 2451589"/>
                <a:gd name="connsiteX5" fmla="*/ 551184 w 1966407"/>
                <a:gd name="connsiteY5" fmla="*/ 2107221 h 2451589"/>
                <a:gd name="connsiteX6" fmla="*/ 318766 w 1966407"/>
                <a:gd name="connsiteY6" fmla="*/ 2451589 h 2451589"/>
                <a:gd name="connsiteX0" fmla="*/ 0 w 1898452"/>
                <a:gd name="connsiteY0" fmla="*/ 0 h 2451589"/>
                <a:gd name="connsiteX1" fmla="*/ 1166192 w 1898452"/>
                <a:gd name="connsiteY1" fmla="*/ 119269 h 2451589"/>
                <a:gd name="connsiteX2" fmla="*/ 1791769 w 1898452"/>
                <a:gd name="connsiteY2" fmla="*/ 463577 h 2451589"/>
                <a:gd name="connsiteX3" fmla="*/ 1867886 w 1898452"/>
                <a:gd name="connsiteY3" fmla="*/ 993663 h 2451589"/>
                <a:gd name="connsiteX4" fmla="*/ 1466925 w 1898452"/>
                <a:gd name="connsiteY4" fmla="*/ 1484616 h 2451589"/>
                <a:gd name="connsiteX5" fmla="*/ 551184 w 1898452"/>
                <a:gd name="connsiteY5" fmla="*/ 2107221 h 2451589"/>
                <a:gd name="connsiteX6" fmla="*/ 318766 w 1898452"/>
                <a:gd name="connsiteY6" fmla="*/ 2451589 h 2451589"/>
                <a:gd name="connsiteX0" fmla="*/ 0 w 1836664"/>
                <a:gd name="connsiteY0" fmla="*/ 0 h 2451589"/>
                <a:gd name="connsiteX1" fmla="*/ 1166192 w 1836664"/>
                <a:gd name="connsiteY1" fmla="*/ 119269 h 2451589"/>
                <a:gd name="connsiteX2" fmla="*/ 1791769 w 1836664"/>
                <a:gd name="connsiteY2" fmla="*/ 463577 h 2451589"/>
                <a:gd name="connsiteX3" fmla="*/ 1751343 w 1836664"/>
                <a:gd name="connsiteY3" fmla="*/ 1125563 h 2451589"/>
                <a:gd name="connsiteX4" fmla="*/ 1466925 w 1836664"/>
                <a:gd name="connsiteY4" fmla="*/ 1484616 h 2451589"/>
                <a:gd name="connsiteX5" fmla="*/ 551184 w 1836664"/>
                <a:gd name="connsiteY5" fmla="*/ 2107221 h 2451589"/>
                <a:gd name="connsiteX6" fmla="*/ 318766 w 1836664"/>
                <a:gd name="connsiteY6" fmla="*/ 2451589 h 2451589"/>
                <a:gd name="connsiteX0" fmla="*/ 0 w 1853943"/>
                <a:gd name="connsiteY0" fmla="*/ 0 h 2451589"/>
                <a:gd name="connsiteX1" fmla="*/ 1166192 w 1853943"/>
                <a:gd name="connsiteY1" fmla="*/ 119269 h 2451589"/>
                <a:gd name="connsiteX2" fmla="*/ 1791769 w 1853943"/>
                <a:gd name="connsiteY2" fmla="*/ 463577 h 2451589"/>
                <a:gd name="connsiteX3" fmla="*/ 1751343 w 1853943"/>
                <a:gd name="connsiteY3" fmla="*/ 1125563 h 2451589"/>
                <a:gd name="connsiteX4" fmla="*/ 1083998 w 1853943"/>
                <a:gd name="connsiteY4" fmla="*/ 1616516 h 2451589"/>
                <a:gd name="connsiteX5" fmla="*/ 551184 w 1853943"/>
                <a:gd name="connsiteY5" fmla="*/ 2107221 h 2451589"/>
                <a:gd name="connsiteX6" fmla="*/ 318766 w 1853943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551184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102329 w 1829060"/>
                <a:gd name="connsiteY6" fmla="*/ 2451589 h 2451589"/>
                <a:gd name="connsiteX0" fmla="*/ 0 w 1846589"/>
                <a:gd name="connsiteY0" fmla="*/ 0 h 2451589"/>
                <a:gd name="connsiteX1" fmla="*/ 1166192 w 1846589"/>
                <a:gd name="connsiteY1" fmla="*/ 119269 h 2451589"/>
                <a:gd name="connsiteX2" fmla="*/ 1791769 w 1846589"/>
                <a:gd name="connsiteY2" fmla="*/ 463577 h 2451589"/>
                <a:gd name="connsiteX3" fmla="*/ 1734694 w 1846589"/>
                <a:gd name="connsiteY3" fmla="*/ 1138752 h 2451589"/>
                <a:gd name="connsiteX4" fmla="*/ 1083998 w 1846589"/>
                <a:gd name="connsiteY4" fmla="*/ 1616516 h 2451589"/>
                <a:gd name="connsiteX5" fmla="*/ 368045 w 1846589"/>
                <a:gd name="connsiteY5" fmla="*/ 2107221 h 2451589"/>
                <a:gd name="connsiteX6" fmla="*/ 102329 w 1846589"/>
                <a:gd name="connsiteY6" fmla="*/ 2451589 h 2451589"/>
                <a:gd name="connsiteX0" fmla="*/ 0 w 1868173"/>
                <a:gd name="connsiteY0" fmla="*/ 0 h 2451589"/>
                <a:gd name="connsiteX1" fmla="*/ 1166192 w 1868173"/>
                <a:gd name="connsiteY1" fmla="*/ 119269 h 2451589"/>
                <a:gd name="connsiteX2" fmla="*/ 1791769 w 1868173"/>
                <a:gd name="connsiteY2" fmla="*/ 463577 h 2451589"/>
                <a:gd name="connsiteX3" fmla="*/ 1734694 w 1868173"/>
                <a:gd name="connsiteY3" fmla="*/ 1138752 h 2451589"/>
                <a:gd name="connsiteX4" fmla="*/ 1083998 w 1868173"/>
                <a:gd name="connsiteY4" fmla="*/ 1616516 h 2451589"/>
                <a:gd name="connsiteX5" fmla="*/ 368045 w 1868173"/>
                <a:gd name="connsiteY5" fmla="*/ 2107221 h 2451589"/>
                <a:gd name="connsiteX6" fmla="*/ 102329 w 1868173"/>
                <a:gd name="connsiteY6" fmla="*/ 2451589 h 2451589"/>
                <a:gd name="connsiteX0" fmla="*/ 0 w 1769140"/>
                <a:gd name="connsiteY0" fmla="*/ 0 h 2451589"/>
                <a:gd name="connsiteX1" fmla="*/ 1166192 w 1769140"/>
                <a:gd name="connsiteY1" fmla="*/ 119269 h 2451589"/>
                <a:gd name="connsiteX2" fmla="*/ 1625279 w 1769140"/>
                <a:gd name="connsiteY2" fmla="*/ 507226 h 2451589"/>
                <a:gd name="connsiteX3" fmla="*/ 1734694 w 1769140"/>
                <a:gd name="connsiteY3" fmla="*/ 1138752 h 2451589"/>
                <a:gd name="connsiteX4" fmla="*/ 1083998 w 1769140"/>
                <a:gd name="connsiteY4" fmla="*/ 1616516 h 2451589"/>
                <a:gd name="connsiteX5" fmla="*/ 368045 w 1769140"/>
                <a:gd name="connsiteY5" fmla="*/ 2107221 h 2451589"/>
                <a:gd name="connsiteX6" fmla="*/ 102329 w 1769140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368045 w 1660501"/>
                <a:gd name="connsiteY5" fmla="*/ 2107221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285468 w 1660501"/>
                <a:gd name="connsiteY6" fmla="*/ 2451589 h 2451589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401344 w 1660501"/>
                <a:gd name="connsiteY5" fmla="*/ 2034472 h 2494284"/>
                <a:gd name="connsiteX6" fmla="*/ 141870 w 1660501"/>
                <a:gd name="connsiteY6" fmla="*/ 2494284 h 2494284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233813 w 1660501"/>
                <a:gd name="connsiteY5" fmla="*/ 2023798 h 2494284"/>
                <a:gd name="connsiteX6" fmla="*/ 141870 w 1660501"/>
                <a:gd name="connsiteY6" fmla="*/ 2494284 h 2494284"/>
                <a:gd name="connsiteX0" fmla="*/ 0 w 1662266"/>
                <a:gd name="connsiteY0" fmla="*/ 0 h 2494284"/>
                <a:gd name="connsiteX1" fmla="*/ 1142259 w 1662266"/>
                <a:gd name="connsiteY1" fmla="*/ 236681 h 2494284"/>
                <a:gd name="connsiteX2" fmla="*/ 1625279 w 1662266"/>
                <a:gd name="connsiteY2" fmla="*/ 507226 h 2494284"/>
                <a:gd name="connsiteX3" fmla="*/ 1568204 w 1662266"/>
                <a:gd name="connsiteY3" fmla="*/ 1138752 h 2494284"/>
                <a:gd name="connsiteX4" fmla="*/ 1083998 w 1662266"/>
                <a:gd name="connsiteY4" fmla="*/ 1616516 h 2494284"/>
                <a:gd name="connsiteX5" fmla="*/ 233813 w 1662266"/>
                <a:gd name="connsiteY5" fmla="*/ 2023798 h 2494284"/>
                <a:gd name="connsiteX6" fmla="*/ 141870 w 1662266"/>
                <a:gd name="connsiteY6" fmla="*/ 2494284 h 2494284"/>
                <a:gd name="connsiteX0" fmla="*/ 0 w 1753485"/>
                <a:gd name="connsiteY0" fmla="*/ 0 h 2494284"/>
                <a:gd name="connsiteX1" fmla="*/ 1142259 w 1753485"/>
                <a:gd name="connsiteY1" fmla="*/ 236681 h 2494284"/>
                <a:gd name="connsiteX2" fmla="*/ 1732977 w 1753485"/>
                <a:gd name="connsiteY2" fmla="*/ 710027 h 2494284"/>
                <a:gd name="connsiteX3" fmla="*/ 1568204 w 1753485"/>
                <a:gd name="connsiteY3" fmla="*/ 1138752 h 2494284"/>
                <a:gd name="connsiteX4" fmla="*/ 1083998 w 1753485"/>
                <a:gd name="connsiteY4" fmla="*/ 1616516 h 2494284"/>
                <a:gd name="connsiteX5" fmla="*/ 233813 w 1753485"/>
                <a:gd name="connsiteY5" fmla="*/ 2023798 h 2494284"/>
                <a:gd name="connsiteX6" fmla="*/ 141870 w 1753485"/>
                <a:gd name="connsiteY6" fmla="*/ 2494284 h 2494284"/>
                <a:gd name="connsiteX0" fmla="*/ 0 w 1630300"/>
                <a:gd name="connsiteY0" fmla="*/ 0 h 2494284"/>
                <a:gd name="connsiteX1" fmla="*/ 1142259 w 1630300"/>
                <a:gd name="connsiteY1" fmla="*/ 236681 h 2494284"/>
                <a:gd name="connsiteX2" fmla="*/ 1577413 w 1630300"/>
                <a:gd name="connsiteY2" fmla="*/ 699354 h 2494284"/>
                <a:gd name="connsiteX3" fmla="*/ 1568204 w 1630300"/>
                <a:gd name="connsiteY3" fmla="*/ 1138752 h 2494284"/>
                <a:gd name="connsiteX4" fmla="*/ 1083998 w 1630300"/>
                <a:gd name="connsiteY4" fmla="*/ 1616516 h 2494284"/>
                <a:gd name="connsiteX5" fmla="*/ 233813 w 1630300"/>
                <a:gd name="connsiteY5" fmla="*/ 2023798 h 2494284"/>
                <a:gd name="connsiteX6" fmla="*/ 141870 w 1630300"/>
                <a:gd name="connsiteY6" fmla="*/ 2494284 h 2494284"/>
                <a:gd name="connsiteX0" fmla="*/ 0 w 1591529"/>
                <a:gd name="connsiteY0" fmla="*/ 0 h 2494284"/>
                <a:gd name="connsiteX1" fmla="*/ 1142259 w 1591529"/>
                <a:gd name="connsiteY1" fmla="*/ 236681 h 2494284"/>
                <a:gd name="connsiteX2" fmla="*/ 1577413 w 1591529"/>
                <a:gd name="connsiteY2" fmla="*/ 699354 h 2494284"/>
                <a:gd name="connsiteX3" fmla="*/ 1448539 w 1591529"/>
                <a:gd name="connsiteY3" fmla="*/ 1288184 h 2494284"/>
                <a:gd name="connsiteX4" fmla="*/ 1083998 w 1591529"/>
                <a:gd name="connsiteY4" fmla="*/ 1616516 h 2494284"/>
                <a:gd name="connsiteX5" fmla="*/ 233813 w 1591529"/>
                <a:gd name="connsiteY5" fmla="*/ 2023798 h 2494284"/>
                <a:gd name="connsiteX6" fmla="*/ 141870 w 1591529"/>
                <a:gd name="connsiteY6" fmla="*/ 2494284 h 2494284"/>
                <a:gd name="connsiteX0" fmla="*/ 0 w 1599389"/>
                <a:gd name="connsiteY0" fmla="*/ 0 h 2494284"/>
                <a:gd name="connsiteX1" fmla="*/ 1142259 w 1599389"/>
                <a:gd name="connsiteY1" fmla="*/ 236681 h 2494284"/>
                <a:gd name="connsiteX2" fmla="*/ 1577413 w 1599389"/>
                <a:gd name="connsiteY2" fmla="*/ 699354 h 2494284"/>
                <a:gd name="connsiteX3" fmla="*/ 1448539 w 1599389"/>
                <a:gd name="connsiteY3" fmla="*/ 1288184 h 2494284"/>
                <a:gd name="connsiteX4" fmla="*/ 713038 w 1599389"/>
                <a:gd name="connsiteY4" fmla="*/ 1712579 h 2494284"/>
                <a:gd name="connsiteX5" fmla="*/ 233813 w 1599389"/>
                <a:gd name="connsiteY5" fmla="*/ 2023798 h 2494284"/>
                <a:gd name="connsiteX6" fmla="*/ 141870 w 1599389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233813 w 1588623"/>
                <a:gd name="connsiteY5" fmla="*/ 2023798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9252"/>
                <a:gd name="connsiteY0" fmla="*/ 0 h 2494284"/>
                <a:gd name="connsiteX1" fmla="*/ 1142259 w 1589252"/>
                <a:gd name="connsiteY1" fmla="*/ 236681 h 2494284"/>
                <a:gd name="connsiteX2" fmla="*/ 1577413 w 1589252"/>
                <a:gd name="connsiteY2" fmla="*/ 699354 h 2494284"/>
                <a:gd name="connsiteX3" fmla="*/ 1448539 w 1589252"/>
                <a:gd name="connsiteY3" fmla="*/ 1288184 h 2494284"/>
                <a:gd name="connsiteX4" fmla="*/ 1262055 w 1589252"/>
                <a:gd name="connsiteY4" fmla="*/ 2164563 h 2494284"/>
                <a:gd name="connsiteX5" fmla="*/ 141870 w 1589252"/>
                <a:gd name="connsiteY5" fmla="*/ 2494284 h 2494284"/>
                <a:gd name="connsiteX0" fmla="*/ 0 w 1579971"/>
                <a:gd name="connsiteY0" fmla="*/ 0 h 2494284"/>
                <a:gd name="connsiteX1" fmla="*/ 1142259 w 1579971"/>
                <a:gd name="connsiteY1" fmla="*/ 236681 h 2494284"/>
                <a:gd name="connsiteX2" fmla="*/ 1577413 w 1579971"/>
                <a:gd name="connsiteY2" fmla="*/ 699354 h 2494284"/>
                <a:gd name="connsiteX3" fmla="*/ 1262055 w 1579971"/>
                <a:gd name="connsiteY3" fmla="*/ 2164563 h 2494284"/>
                <a:gd name="connsiteX4" fmla="*/ 141870 w 1579971"/>
                <a:gd name="connsiteY4" fmla="*/ 2494284 h 2494284"/>
                <a:gd name="connsiteX0" fmla="*/ 0 w 1668642"/>
                <a:gd name="connsiteY0" fmla="*/ 0 h 2494284"/>
                <a:gd name="connsiteX1" fmla="*/ 1142259 w 1668642"/>
                <a:gd name="connsiteY1" fmla="*/ 236681 h 2494284"/>
                <a:gd name="connsiteX2" fmla="*/ 1577413 w 1668642"/>
                <a:gd name="connsiteY2" fmla="*/ 699354 h 2494284"/>
                <a:gd name="connsiteX3" fmla="*/ 1528636 w 1668642"/>
                <a:gd name="connsiteY3" fmla="*/ 1619098 h 2494284"/>
                <a:gd name="connsiteX4" fmla="*/ 141870 w 1668642"/>
                <a:gd name="connsiteY4" fmla="*/ 2494284 h 2494284"/>
                <a:gd name="connsiteX0" fmla="*/ 0 w 1668642"/>
                <a:gd name="connsiteY0" fmla="*/ 0 h 2265540"/>
                <a:gd name="connsiteX1" fmla="*/ 1142259 w 1668642"/>
                <a:gd name="connsiteY1" fmla="*/ 236681 h 2265540"/>
                <a:gd name="connsiteX2" fmla="*/ 1577413 w 1668642"/>
                <a:gd name="connsiteY2" fmla="*/ 699354 h 2265540"/>
                <a:gd name="connsiteX3" fmla="*/ 1528636 w 1668642"/>
                <a:gd name="connsiteY3" fmla="*/ 1619098 h 2265540"/>
                <a:gd name="connsiteX4" fmla="*/ 1132028 w 1668642"/>
                <a:gd name="connsiteY4" fmla="*/ 2265540 h 2265540"/>
                <a:gd name="connsiteX0" fmla="*/ 0 w 1668642"/>
                <a:gd name="connsiteY0" fmla="*/ 0 h 2142371"/>
                <a:gd name="connsiteX1" fmla="*/ 1142259 w 1668642"/>
                <a:gd name="connsiteY1" fmla="*/ 236681 h 2142371"/>
                <a:gd name="connsiteX2" fmla="*/ 1577413 w 1668642"/>
                <a:gd name="connsiteY2" fmla="*/ 699354 h 2142371"/>
                <a:gd name="connsiteX3" fmla="*/ 1528636 w 1668642"/>
                <a:gd name="connsiteY3" fmla="*/ 1619098 h 2142371"/>
                <a:gd name="connsiteX4" fmla="*/ 1112986 w 1668642"/>
                <a:gd name="connsiteY4" fmla="*/ 2142371 h 2142371"/>
                <a:gd name="connsiteX0" fmla="*/ 0 w 1668642"/>
                <a:gd name="connsiteY0" fmla="*/ 0 h 2247945"/>
                <a:gd name="connsiteX1" fmla="*/ 1142259 w 1668642"/>
                <a:gd name="connsiteY1" fmla="*/ 236681 h 2247945"/>
                <a:gd name="connsiteX2" fmla="*/ 1577413 w 1668642"/>
                <a:gd name="connsiteY2" fmla="*/ 699354 h 2247945"/>
                <a:gd name="connsiteX3" fmla="*/ 1528636 w 1668642"/>
                <a:gd name="connsiteY3" fmla="*/ 1619098 h 2247945"/>
                <a:gd name="connsiteX4" fmla="*/ 960655 w 1668642"/>
                <a:gd name="connsiteY4" fmla="*/ 2247945 h 2247945"/>
                <a:gd name="connsiteX0" fmla="*/ 0 w 1731515"/>
                <a:gd name="connsiteY0" fmla="*/ 0 h 2247945"/>
                <a:gd name="connsiteX1" fmla="*/ 1142259 w 1731515"/>
                <a:gd name="connsiteY1" fmla="*/ 236681 h 2247945"/>
                <a:gd name="connsiteX2" fmla="*/ 1691662 w 1731515"/>
                <a:gd name="connsiteY2" fmla="*/ 840119 h 2247945"/>
                <a:gd name="connsiteX3" fmla="*/ 1528636 w 1731515"/>
                <a:gd name="connsiteY3" fmla="*/ 1619098 h 2247945"/>
                <a:gd name="connsiteX4" fmla="*/ 960655 w 1731515"/>
                <a:gd name="connsiteY4" fmla="*/ 2247945 h 2247945"/>
                <a:gd name="connsiteX0" fmla="*/ 0 w 1731515"/>
                <a:gd name="connsiteY0" fmla="*/ 0 h 2304047"/>
                <a:gd name="connsiteX1" fmla="*/ 1142259 w 1731515"/>
                <a:gd name="connsiteY1" fmla="*/ 236681 h 2304047"/>
                <a:gd name="connsiteX2" fmla="*/ 1691662 w 1731515"/>
                <a:gd name="connsiteY2" fmla="*/ 840119 h 2304047"/>
                <a:gd name="connsiteX3" fmla="*/ 1528636 w 1731515"/>
                <a:gd name="connsiteY3" fmla="*/ 1619098 h 2304047"/>
                <a:gd name="connsiteX4" fmla="*/ 763341 w 1731515"/>
                <a:gd name="connsiteY4" fmla="*/ 2304047 h 2304047"/>
                <a:gd name="connsiteX0" fmla="*/ 0 w 1678774"/>
                <a:gd name="connsiteY0" fmla="*/ 0 h 2304047"/>
                <a:gd name="connsiteX1" fmla="*/ 1142259 w 1678774"/>
                <a:gd name="connsiteY1" fmla="*/ 236681 h 2304047"/>
                <a:gd name="connsiteX2" fmla="*/ 1600594 w 1678774"/>
                <a:gd name="connsiteY2" fmla="*/ 840119 h 2304047"/>
                <a:gd name="connsiteX3" fmla="*/ 1528636 w 1678774"/>
                <a:gd name="connsiteY3" fmla="*/ 1619098 h 2304047"/>
                <a:gd name="connsiteX4" fmla="*/ 763341 w 1678774"/>
                <a:gd name="connsiteY4" fmla="*/ 2304047 h 2304047"/>
                <a:gd name="connsiteX0" fmla="*/ 0 w 1691771"/>
                <a:gd name="connsiteY0" fmla="*/ 0 h 2304047"/>
                <a:gd name="connsiteX1" fmla="*/ 929767 w 1691771"/>
                <a:gd name="connsiteY1" fmla="*/ 222656 h 2304047"/>
                <a:gd name="connsiteX2" fmla="*/ 1600594 w 1691771"/>
                <a:gd name="connsiteY2" fmla="*/ 840119 h 2304047"/>
                <a:gd name="connsiteX3" fmla="*/ 1528636 w 1691771"/>
                <a:gd name="connsiteY3" fmla="*/ 1619098 h 2304047"/>
                <a:gd name="connsiteX4" fmla="*/ 763341 w 1691771"/>
                <a:gd name="connsiteY4" fmla="*/ 2304047 h 2304047"/>
                <a:gd name="connsiteX0" fmla="*/ 0 w 1630836"/>
                <a:gd name="connsiteY0" fmla="*/ 0 h 2304047"/>
                <a:gd name="connsiteX1" fmla="*/ 929767 w 1630836"/>
                <a:gd name="connsiteY1" fmla="*/ 222656 h 2304047"/>
                <a:gd name="connsiteX2" fmla="*/ 1600594 w 1630836"/>
                <a:gd name="connsiteY2" fmla="*/ 840119 h 2304047"/>
                <a:gd name="connsiteX3" fmla="*/ 1376855 w 1630836"/>
                <a:gd name="connsiteY3" fmla="*/ 1619098 h 2304047"/>
                <a:gd name="connsiteX4" fmla="*/ 763341 w 1630836"/>
                <a:gd name="connsiteY4" fmla="*/ 2304047 h 2304047"/>
                <a:gd name="connsiteX0" fmla="*/ 0 w 1523668"/>
                <a:gd name="connsiteY0" fmla="*/ 0 h 2304047"/>
                <a:gd name="connsiteX1" fmla="*/ 929767 w 1523668"/>
                <a:gd name="connsiteY1" fmla="*/ 222656 h 2304047"/>
                <a:gd name="connsiteX2" fmla="*/ 1433635 w 1523668"/>
                <a:gd name="connsiteY2" fmla="*/ 952324 h 2304047"/>
                <a:gd name="connsiteX3" fmla="*/ 1376855 w 1523668"/>
                <a:gd name="connsiteY3" fmla="*/ 1619098 h 2304047"/>
                <a:gd name="connsiteX4" fmla="*/ 763341 w 1523668"/>
                <a:gd name="connsiteY4" fmla="*/ 2304047 h 2304047"/>
                <a:gd name="connsiteX0" fmla="*/ 0 w 1476146"/>
                <a:gd name="connsiteY0" fmla="*/ 0 h 2304047"/>
                <a:gd name="connsiteX1" fmla="*/ 929767 w 1476146"/>
                <a:gd name="connsiteY1" fmla="*/ 222656 h 2304047"/>
                <a:gd name="connsiteX2" fmla="*/ 1433635 w 1476146"/>
                <a:gd name="connsiteY2" fmla="*/ 952324 h 2304047"/>
                <a:gd name="connsiteX3" fmla="*/ 1285787 w 1476146"/>
                <a:gd name="connsiteY3" fmla="*/ 1633124 h 2304047"/>
                <a:gd name="connsiteX4" fmla="*/ 763341 w 1476146"/>
                <a:gd name="connsiteY4" fmla="*/ 2304047 h 2304047"/>
                <a:gd name="connsiteX0" fmla="*/ 0 w 1461619"/>
                <a:gd name="connsiteY0" fmla="*/ 0 h 2304047"/>
                <a:gd name="connsiteX1" fmla="*/ 929767 w 1461619"/>
                <a:gd name="connsiteY1" fmla="*/ 222656 h 2304047"/>
                <a:gd name="connsiteX2" fmla="*/ 1433635 w 1461619"/>
                <a:gd name="connsiteY2" fmla="*/ 952324 h 2304047"/>
                <a:gd name="connsiteX3" fmla="*/ 1285787 w 1461619"/>
                <a:gd name="connsiteY3" fmla="*/ 1633124 h 2304047"/>
                <a:gd name="connsiteX4" fmla="*/ 763341 w 1461619"/>
                <a:gd name="connsiteY4" fmla="*/ 2304047 h 2304047"/>
                <a:gd name="connsiteX0" fmla="*/ 0 w 1456432"/>
                <a:gd name="connsiteY0" fmla="*/ 0 h 2304047"/>
                <a:gd name="connsiteX1" fmla="*/ 929767 w 1456432"/>
                <a:gd name="connsiteY1" fmla="*/ 222656 h 2304047"/>
                <a:gd name="connsiteX2" fmla="*/ 1433635 w 1456432"/>
                <a:gd name="connsiteY2" fmla="*/ 952324 h 2304047"/>
                <a:gd name="connsiteX3" fmla="*/ 1285787 w 1456432"/>
                <a:gd name="connsiteY3" fmla="*/ 1633124 h 2304047"/>
                <a:gd name="connsiteX4" fmla="*/ 763341 w 1456432"/>
                <a:gd name="connsiteY4" fmla="*/ 2304047 h 2304047"/>
                <a:gd name="connsiteX0" fmla="*/ 0 w 1449521"/>
                <a:gd name="connsiteY0" fmla="*/ 0 h 2304047"/>
                <a:gd name="connsiteX1" fmla="*/ 929767 w 1449521"/>
                <a:gd name="connsiteY1" fmla="*/ 222656 h 2304047"/>
                <a:gd name="connsiteX2" fmla="*/ 1433635 w 1449521"/>
                <a:gd name="connsiteY2" fmla="*/ 952324 h 2304047"/>
                <a:gd name="connsiteX3" fmla="*/ 1285787 w 1449521"/>
                <a:gd name="connsiteY3" fmla="*/ 1633124 h 2304047"/>
                <a:gd name="connsiteX4" fmla="*/ 763341 w 1449521"/>
                <a:gd name="connsiteY4" fmla="*/ 2304047 h 2304047"/>
                <a:gd name="connsiteX0" fmla="*/ 0 w 1435847"/>
                <a:gd name="connsiteY0" fmla="*/ 0 h 2304047"/>
                <a:gd name="connsiteX1" fmla="*/ 929767 w 1435847"/>
                <a:gd name="connsiteY1" fmla="*/ 222656 h 2304047"/>
                <a:gd name="connsiteX2" fmla="*/ 1418456 w 1435847"/>
                <a:gd name="connsiteY2" fmla="*/ 910248 h 2304047"/>
                <a:gd name="connsiteX3" fmla="*/ 1285787 w 1435847"/>
                <a:gd name="connsiteY3" fmla="*/ 1633124 h 2304047"/>
                <a:gd name="connsiteX4" fmla="*/ 763341 w 1435847"/>
                <a:gd name="connsiteY4" fmla="*/ 2304047 h 2304047"/>
                <a:gd name="connsiteX0" fmla="*/ 0 w 1419184"/>
                <a:gd name="connsiteY0" fmla="*/ 0 h 2304047"/>
                <a:gd name="connsiteX1" fmla="*/ 929767 w 1419184"/>
                <a:gd name="connsiteY1" fmla="*/ 222656 h 2304047"/>
                <a:gd name="connsiteX2" fmla="*/ 1418456 w 1419184"/>
                <a:gd name="connsiteY2" fmla="*/ 910248 h 2304047"/>
                <a:gd name="connsiteX3" fmla="*/ 1285787 w 1419184"/>
                <a:gd name="connsiteY3" fmla="*/ 1633124 h 2304047"/>
                <a:gd name="connsiteX4" fmla="*/ 763341 w 1419184"/>
                <a:gd name="connsiteY4" fmla="*/ 2304047 h 2304047"/>
                <a:gd name="connsiteX0" fmla="*/ 0 w 1420458"/>
                <a:gd name="connsiteY0" fmla="*/ 0 h 2304047"/>
                <a:gd name="connsiteX1" fmla="*/ 929767 w 1420458"/>
                <a:gd name="connsiteY1" fmla="*/ 222656 h 2304047"/>
                <a:gd name="connsiteX2" fmla="*/ 1418456 w 1420458"/>
                <a:gd name="connsiteY2" fmla="*/ 910248 h 2304047"/>
                <a:gd name="connsiteX3" fmla="*/ 1285787 w 1420458"/>
                <a:gd name="connsiteY3" fmla="*/ 1633124 h 2304047"/>
                <a:gd name="connsiteX4" fmla="*/ 763341 w 1420458"/>
                <a:gd name="connsiteY4" fmla="*/ 2304047 h 2304047"/>
                <a:gd name="connsiteX0" fmla="*/ 0 w 1424400"/>
                <a:gd name="connsiteY0" fmla="*/ 0 h 2304047"/>
                <a:gd name="connsiteX1" fmla="*/ 929767 w 1424400"/>
                <a:gd name="connsiteY1" fmla="*/ 222656 h 2304047"/>
                <a:gd name="connsiteX2" fmla="*/ 1418456 w 1424400"/>
                <a:gd name="connsiteY2" fmla="*/ 910248 h 2304047"/>
                <a:gd name="connsiteX3" fmla="*/ 1285787 w 1424400"/>
                <a:gd name="connsiteY3" fmla="*/ 1633124 h 2304047"/>
                <a:gd name="connsiteX4" fmla="*/ 763341 w 1424400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885583 h 2304047"/>
                <a:gd name="connsiteX4" fmla="*/ 763341 w 1434026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927661 h 2304047"/>
                <a:gd name="connsiteX4" fmla="*/ 763341 w 1434026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763341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581204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13634 h 2304047"/>
                <a:gd name="connsiteX4" fmla="*/ 581204 w 1440175"/>
                <a:gd name="connsiteY4" fmla="*/ 2304047 h 2304047"/>
                <a:gd name="connsiteX0" fmla="*/ 0 w 1451903"/>
                <a:gd name="connsiteY0" fmla="*/ 0 h 2304047"/>
                <a:gd name="connsiteX1" fmla="*/ 929767 w 1451903"/>
                <a:gd name="connsiteY1" fmla="*/ 222656 h 2304047"/>
                <a:gd name="connsiteX2" fmla="*/ 1418456 w 1451903"/>
                <a:gd name="connsiteY2" fmla="*/ 910248 h 2304047"/>
                <a:gd name="connsiteX3" fmla="*/ 1270610 w 1451903"/>
                <a:gd name="connsiteY3" fmla="*/ 1913634 h 2304047"/>
                <a:gd name="connsiteX4" fmla="*/ 581204 w 1451903"/>
                <a:gd name="connsiteY4" fmla="*/ 2304047 h 2304047"/>
                <a:gd name="connsiteX0" fmla="*/ 0 w 1464309"/>
                <a:gd name="connsiteY0" fmla="*/ 0 h 2304047"/>
                <a:gd name="connsiteX1" fmla="*/ 929767 w 1464309"/>
                <a:gd name="connsiteY1" fmla="*/ 222656 h 2304047"/>
                <a:gd name="connsiteX2" fmla="*/ 1418456 w 1464309"/>
                <a:gd name="connsiteY2" fmla="*/ 910248 h 2304047"/>
                <a:gd name="connsiteX3" fmla="*/ 1270610 w 1464309"/>
                <a:gd name="connsiteY3" fmla="*/ 1913634 h 2304047"/>
                <a:gd name="connsiteX4" fmla="*/ 581204 w 1464309"/>
                <a:gd name="connsiteY4" fmla="*/ 2304047 h 2304047"/>
                <a:gd name="connsiteX0" fmla="*/ 0 w 1484600"/>
                <a:gd name="connsiteY0" fmla="*/ 0 h 2304047"/>
                <a:gd name="connsiteX1" fmla="*/ 929767 w 1484600"/>
                <a:gd name="connsiteY1" fmla="*/ 222656 h 2304047"/>
                <a:gd name="connsiteX2" fmla="*/ 1448813 w 1484600"/>
                <a:gd name="connsiteY2" fmla="*/ 882196 h 2304047"/>
                <a:gd name="connsiteX3" fmla="*/ 1270610 w 1484600"/>
                <a:gd name="connsiteY3" fmla="*/ 1913634 h 2304047"/>
                <a:gd name="connsiteX4" fmla="*/ 581204 w 1484600"/>
                <a:gd name="connsiteY4" fmla="*/ 2304047 h 230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4600" h="2304047">
                  <a:moveTo>
                    <a:pt x="0" y="0"/>
                  </a:moveTo>
                  <a:cubicBezTo>
                    <a:pt x="424070" y="25400"/>
                    <a:pt x="688298" y="75623"/>
                    <a:pt x="929767" y="222656"/>
                  </a:cubicBezTo>
                  <a:cubicBezTo>
                    <a:pt x="1171236" y="369689"/>
                    <a:pt x="1392006" y="600366"/>
                    <a:pt x="1448813" y="882196"/>
                  </a:cubicBezTo>
                  <a:cubicBezTo>
                    <a:pt x="1505620" y="1164026"/>
                    <a:pt x="1525044" y="1586428"/>
                    <a:pt x="1270610" y="1913634"/>
                  </a:cubicBezTo>
                  <a:cubicBezTo>
                    <a:pt x="1155758" y="2068243"/>
                    <a:pt x="634213" y="2257665"/>
                    <a:pt x="581204" y="2304047"/>
                  </a:cubicBezTo>
                </a:path>
              </a:pathLst>
            </a:cu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6. pl"/>
            <p:cNvSpPr txBox="1"/>
            <p:nvPr/>
          </p:nvSpPr>
          <p:spPr>
            <a:xfrm>
              <a:off x="6242632" y="5161519"/>
              <a:ext cx="1446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dirty="0"/>
                <a:t>vadhajtások</a:t>
              </a:r>
              <a:endParaRPr lang="en-US" dirty="0"/>
            </a:p>
          </p:txBody>
        </p:sp>
        <p:cxnSp>
          <p:nvCxnSpPr>
            <p:cNvPr id="186" name="piros feladat-1pl"/>
            <p:cNvCxnSpPr>
              <a:stCxn id="167" idx="2"/>
              <a:endCxn id="187" idx="3"/>
            </p:cNvCxnSpPr>
            <p:nvPr/>
          </p:nvCxnSpPr>
          <p:spPr>
            <a:xfrm rot="16200000" flipH="1">
              <a:off x="4629814" y="2081997"/>
              <a:ext cx="4148648" cy="2731649"/>
            </a:xfrm>
            <a:prstGeom prst="curvedConnector4">
              <a:avLst>
                <a:gd name="adj1" fmla="val 3991"/>
                <a:gd name="adj2" fmla="val 126319"/>
              </a:avLst>
            </a:pr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87" name="1. pl"/>
            <p:cNvSpPr txBox="1"/>
            <p:nvPr/>
          </p:nvSpPr>
          <p:spPr>
            <a:xfrm>
              <a:off x="5711694" y="5229758"/>
              <a:ext cx="23582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br>
                <a:rPr lang="hu-HU" sz="1400" dirty="0"/>
              </a:br>
              <a:r>
                <a:rPr lang="hu-HU" dirty="0"/>
                <a:t>hibás, pontatlan</a:t>
              </a:r>
              <a:endParaRPr lang="en-US" dirty="0"/>
            </a:p>
          </p:txBody>
        </p:sp>
        <p:sp>
          <p:nvSpPr>
            <p:cNvPr id="188" name="Megfelel()"/>
            <p:cNvSpPr txBox="1"/>
            <p:nvPr/>
          </p:nvSpPr>
          <p:spPr>
            <a:xfrm>
              <a:off x="1841028" y="2593744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bool</a:t>
              </a:r>
              <a:r>
                <a:rPr lang="hu-HU" dirty="0"/>
                <a:t> Megfelel()</a:t>
              </a:r>
              <a:endParaRPr lang="en-US" dirty="0"/>
            </a:p>
          </p:txBody>
        </p:sp>
        <p:cxnSp>
          <p:nvCxnSpPr>
            <p:cNvPr id="189" name="zold-sarga feladat-megf"/>
            <p:cNvCxnSpPr/>
            <p:nvPr/>
          </p:nvCxnSpPr>
          <p:spPr>
            <a:xfrm rot="5400000">
              <a:off x="3407230" y="662661"/>
              <a:ext cx="1220246" cy="2641923"/>
            </a:xfrm>
            <a:prstGeom prst="curvedConnector3">
              <a:avLst>
                <a:gd name="adj1" fmla="val 24350"/>
              </a:avLst>
            </a:prstGeom>
            <a:ln w="76200">
              <a:gradFill>
                <a:gsLst>
                  <a:gs pos="15000">
                    <a:srgbClr val="278A34"/>
                  </a:gs>
                  <a:gs pos="67000">
                    <a:srgbClr val="EDB21B"/>
                  </a:gs>
                </a:gsLst>
                <a:lin ang="0" scaled="0"/>
              </a:gra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zold-sarga megf-elvart"/>
            <p:cNvCxnSpPr>
              <a:stCxn id="188" idx="2"/>
              <a:endCxn id="166" idx="1"/>
            </p:cNvCxnSpPr>
            <p:nvPr/>
          </p:nvCxnSpPr>
          <p:spPr>
            <a:xfrm rot="5400000">
              <a:off x="1692850" y="3526833"/>
              <a:ext cx="1567298" cy="439784"/>
            </a:xfrm>
            <a:prstGeom prst="curvedConnector4">
              <a:avLst>
                <a:gd name="adj1" fmla="val 11978"/>
                <a:gd name="adj2" fmla="val 151980"/>
              </a:avLst>
            </a:prstGeom>
            <a:ln w="76200">
              <a:gradFill>
                <a:gsLst>
                  <a:gs pos="15000">
                    <a:srgbClr val="278A34"/>
                  </a:gs>
                  <a:gs pos="100000">
                    <a:srgbClr val="EDB21B"/>
                  </a:gs>
                </a:gsLst>
                <a:lin ang="0" scaled="0"/>
              </a:gra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árga feladat-elvárt"/>
            <p:cNvCxnSpPr/>
            <p:nvPr/>
          </p:nvCxnSpPr>
          <p:spPr>
            <a:xfrm rot="5400000">
              <a:off x="2219023" y="1411083"/>
              <a:ext cx="3156876" cy="3081707"/>
            </a:xfrm>
            <a:prstGeom prst="curvedConnector4">
              <a:avLst>
                <a:gd name="adj1" fmla="val 3417"/>
                <a:gd name="adj2" fmla="val 115158"/>
              </a:avLst>
            </a:prstGeom>
            <a:ln w="76200">
              <a:solidFill>
                <a:srgbClr val="EDB21B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iros 6-8"/>
            <p:cNvCxnSpPr/>
            <p:nvPr/>
          </p:nvCxnSpPr>
          <p:spPr>
            <a:xfrm rot="16200000" flipH="1">
              <a:off x="6505301" y="4162060"/>
              <a:ext cx="1174905" cy="1193346"/>
            </a:xfrm>
            <a:prstGeom prst="curvedConnector4">
              <a:avLst>
                <a:gd name="adj1" fmla="val 42141"/>
                <a:gd name="adj2" fmla="val 129520"/>
              </a:avLst>
            </a:prstGeom>
            <a:ln w="76200">
              <a:solidFill>
                <a:srgbClr val="8A27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piros 2-6"/>
            <p:cNvSpPr/>
            <p:nvPr/>
          </p:nvSpPr>
          <p:spPr>
            <a:xfrm>
              <a:off x="7180605" y="3165395"/>
              <a:ext cx="1296228" cy="2177005"/>
            </a:xfrm>
            <a:custGeom>
              <a:avLst/>
              <a:gdLst>
                <a:gd name="connsiteX0" fmla="*/ 0 w 2010795"/>
                <a:gd name="connsiteY0" fmla="*/ 0 h 2478441"/>
                <a:gd name="connsiteX1" fmla="*/ 1166192 w 2010795"/>
                <a:gd name="connsiteY1" fmla="*/ 119269 h 2478441"/>
                <a:gd name="connsiteX2" fmla="*/ 1908313 w 2010795"/>
                <a:gd name="connsiteY2" fmla="*/ 410817 h 2478441"/>
                <a:gd name="connsiteX3" fmla="*/ 1987826 w 2010795"/>
                <a:gd name="connsiteY3" fmla="*/ 821634 h 2478441"/>
                <a:gd name="connsiteX4" fmla="*/ 1749287 w 2010795"/>
                <a:gd name="connsiteY4" fmla="*/ 1378226 h 2478441"/>
                <a:gd name="connsiteX5" fmla="*/ 1139687 w 2010795"/>
                <a:gd name="connsiteY5" fmla="*/ 2093843 h 2478441"/>
                <a:gd name="connsiteX6" fmla="*/ 516835 w 2010795"/>
                <a:gd name="connsiteY6" fmla="*/ 2451652 h 2478441"/>
                <a:gd name="connsiteX7" fmla="*/ 530087 w 2010795"/>
                <a:gd name="connsiteY7" fmla="*/ 2425147 h 2478441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1113183 w 2010795"/>
                <a:gd name="connsiteY5" fmla="*/ 2014330 h 2484324"/>
                <a:gd name="connsiteX6" fmla="*/ 516835 w 2010795"/>
                <a:gd name="connsiteY6" fmla="*/ 2451652 h 2484324"/>
                <a:gd name="connsiteX7" fmla="*/ 530087 w 2010795"/>
                <a:gd name="connsiteY7" fmla="*/ 2425147 h 2484324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516835 w 2010795"/>
                <a:gd name="connsiteY5" fmla="*/ 2451652 h 2484324"/>
                <a:gd name="connsiteX6" fmla="*/ 530087 w 2010795"/>
                <a:gd name="connsiteY6" fmla="*/ 2425147 h 2484324"/>
                <a:gd name="connsiteX0" fmla="*/ 0 w 2020063"/>
                <a:gd name="connsiteY0" fmla="*/ 0 h 2484324"/>
                <a:gd name="connsiteX1" fmla="*/ 1166192 w 2020063"/>
                <a:gd name="connsiteY1" fmla="*/ 119269 h 2484324"/>
                <a:gd name="connsiteX2" fmla="*/ 1908313 w 2020063"/>
                <a:gd name="connsiteY2" fmla="*/ 410817 h 2484324"/>
                <a:gd name="connsiteX3" fmla="*/ 2001078 w 2020063"/>
                <a:gd name="connsiteY3" fmla="*/ 940904 h 2484324"/>
                <a:gd name="connsiteX4" fmla="*/ 1749287 w 2020063"/>
                <a:gd name="connsiteY4" fmla="*/ 1378226 h 2484324"/>
                <a:gd name="connsiteX5" fmla="*/ 516835 w 2020063"/>
                <a:gd name="connsiteY5" fmla="*/ 2451652 h 2484324"/>
                <a:gd name="connsiteX6" fmla="*/ 530087 w 2020063"/>
                <a:gd name="connsiteY6" fmla="*/ 2425147 h 2484324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451652"/>
                <a:gd name="connsiteX1" fmla="*/ 1166192 w 2029793"/>
                <a:gd name="connsiteY1" fmla="*/ 119269 h 2451652"/>
                <a:gd name="connsiteX2" fmla="*/ 1908313 w 2029793"/>
                <a:gd name="connsiteY2" fmla="*/ 410817 h 2451652"/>
                <a:gd name="connsiteX3" fmla="*/ 2001078 w 2029793"/>
                <a:gd name="connsiteY3" fmla="*/ 940904 h 2451652"/>
                <a:gd name="connsiteX4" fmla="*/ 1616766 w 2029793"/>
                <a:gd name="connsiteY4" fmla="*/ 1563756 h 2451652"/>
                <a:gd name="connsiteX5" fmla="*/ 516835 w 2029793"/>
                <a:gd name="connsiteY5" fmla="*/ 2451652 h 2451652"/>
                <a:gd name="connsiteX0" fmla="*/ 0 w 2029793"/>
                <a:gd name="connsiteY0" fmla="*/ 0 h 2438399"/>
                <a:gd name="connsiteX1" fmla="*/ 1166192 w 2029793"/>
                <a:gd name="connsiteY1" fmla="*/ 119269 h 2438399"/>
                <a:gd name="connsiteX2" fmla="*/ 1908313 w 2029793"/>
                <a:gd name="connsiteY2" fmla="*/ 410817 h 2438399"/>
                <a:gd name="connsiteX3" fmla="*/ 2001078 w 2029793"/>
                <a:gd name="connsiteY3" fmla="*/ 940904 h 2438399"/>
                <a:gd name="connsiteX4" fmla="*/ 1616766 w 2029793"/>
                <a:gd name="connsiteY4" fmla="*/ 1563756 h 2438399"/>
                <a:gd name="connsiteX5" fmla="*/ 530087 w 2029793"/>
                <a:gd name="connsiteY5" fmla="*/ 2438399 h 2438399"/>
                <a:gd name="connsiteX0" fmla="*/ 0 w 2029793"/>
                <a:gd name="connsiteY0" fmla="*/ 0 h 2385390"/>
                <a:gd name="connsiteX1" fmla="*/ 1166192 w 2029793"/>
                <a:gd name="connsiteY1" fmla="*/ 119269 h 2385390"/>
                <a:gd name="connsiteX2" fmla="*/ 1908313 w 2029793"/>
                <a:gd name="connsiteY2" fmla="*/ 410817 h 2385390"/>
                <a:gd name="connsiteX3" fmla="*/ 2001078 w 2029793"/>
                <a:gd name="connsiteY3" fmla="*/ 940904 h 2385390"/>
                <a:gd name="connsiteX4" fmla="*/ 1616766 w 2029793"/>
                <a:gd name="connsiteY4" fmla="*/ 1563756 h 2385390"/>
                <a:gd name="connsiteX5" fmla="*/ 768627 w 2029793"/>
                <a:gd name="connsiteY5" fmla="*/ 2385390 h 2385390"/>
                <a:gd name="connsiteX0" fmla="*/ 0 w 2029793"/>
                <a:gd name="connsiteY0" fmla="*/ 0 h 2491407"/>
                <a:gd name="connsiteX1" fmla="*/ 1166192 w 2029793"/>
                <a:gd name="connsiteY1" fmla="*/ 119269 h 2491407"/>
                <a:gd name="connsiteX2" fmla="*/ 1908313 w 2029793"/>
                <a:gd name="connsiteY2" fmla="*/ 410817 h 2491407"/>
                <a:gd name="connsiteX3" fmla="*/ 2001078 w 2029793"/>
                <a:gd name="connsiteY3" fmla="*/ 940904 h 2491407"/>
                <a:gd name="connsiteX4" fmla="*/ 1616766 w 2029793"/>
                <a:gd name="connsiteY4" fmla="*/ 1563756 h 2491407"/>
                <a:gd name="connsiteX5" fmla="*/ 768627 w 2029793"/>
                <a:gd name="connsiteY5" fmla="*/ 2491407 h 2491407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768627 w 2029793"/>
                <a:gd name="connsiteY5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108667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38398"/>
                <a:gd name="connsiteX1" fmla="*/ 1166192 w 2029793"/>
                <a:gd name="connsiteY1" fmla="*/ 119269 h 2438398"/>
                <a:gd name="connsiteX2" fmla="*/ 1908313 w 2029793"/>
                <a:gd name="connsiteY2" fmla="*/ 410817 h 2438398"/>
                <a:gd name="connsiteX3" fmla="*/ 2001078 w 2029793"/>
                <a:gd name="connsiteY3" fmla="*/ 940904 h 2438398"/>
                <a:gd name="connsiteX4" fmla="*/ 1616766 w 2029793"/>
                <a:gd name="connsiteY4" fmla="*/ 1563756 h 2438398"/>
                <a:gd name="connsiteX5" fmla="*/ 967409 w 2029793"/>
                <a:gd name="connsiteY5" fmla="*/ 2133600 h 2438398"/>
                <a:gd name="connsiteX6" fmla="*/ 834887 w 2029793"/>
                <a:gd name="connsiteY6" fmla="*/ 2438398 h 2438398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967409 w 2029793"/>
                <a:gd name="connsiteY5" fmla="*/ 2133600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484588 w 2029793"/>
                <a:gd name="connsiteY5" fmla="*/ 2067651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551184 w 2029793"/>
                <a:gd name="connsiteY5" fmla="*/ 2107221 h 2412019"/>
                <a:gd name="connsiteX6" fmla="*/ 335416 w 2029793"/>
                <a:gd name="connsiteY6" fmla="*/ 2412019 h 2412019"/>
                <a:gd name="connsiteX0" fmla="*/ 0 w 2029793"/>
                <a:gd name="connsiteY0" fmla="*/ 0 h 2451589"/>
                <a:gd name="connsiteX1" fmla="*/ 1166192 w 2029793"/>
                <a:gd name="connsiteY1" fmla="*/ 119269 h 2451589"/>
                <a:gd name="connsiteX2" fmla="*/ 1908313 w 2029793"/>
                <a:gd name="connsiteY2" fmla="*/ 410817 h 2451589"/>
                <a:gd name="connsiteX3" fmla="*/ 2001078 w 2029793"/>
                <a:gd name="connsiteY3" fmla="*/ 940904 h 2451589"/>
                <a:gd name="connsiteX4" fmla="*/ 1616766 w 2029793"/>
                <a:gd name="connsiteY4" fmla="*/ 1563756 h 2451589"/>
                <a:gd name="connsiteX5" fmla="*/ 551184 w 2029793"/>
                <a:gd name="connsiteY5" fmla="*/ 2107221 h 2451589"/>
                <a:gd name="connsiteX6" fmla="*/ 318766 w 2029793"/>
                <a:gd name="connsiteY6" fmla="*/ 2451589 h 2451589"/>
                <a:gd name="connsiteX0" fmla="*/ 0 w 2040835"/>
                <a:gd name="connsiteY0" fmla="*/ 0 h 2451589"/>
                <a:gd name="connsiteX1" fmla="*/ 1166192 w 2040835"/>
                <a:gd name="connsiteY1" fmla="*/ 119269 h 2451589"/>
                <a:gd name="connsiteX2" fmla="*/ 1908313 w 2040835"/>
                <a:gd name="connsiteY2" fmla="*/ 410817 h 2451589"/>
                <a:gd name="connsiteX3" fmla="*/ 2001078 w 2040835"/>
                <a:gd name="connsiteY3" fmla="*/ 940904 h 2451589"/>
                <a:gd name="connsiteX4" fmla="*/ 1466925 w 2040835"/>
                <a:gd name="connsiteY4" fmla="*/ 1484616 h 2451589"/>
                <a:gd name="connsiteX5" fmla="*/ 551184 w 2040835"/>
                <a:gd name="connsiteY5" fmla="*/ 2107221 h 2451589"/>
                <a:gd name="connsiteX6" fmla="*/ 318766 w 2040835"/>
                <a:gd name="connsiteY6" fmla="*/ 2451589 h 2451589"/>
                <a:gd name="connsiteX0" fmla="*/ 0 w 1966407"/>
                <a:gd name="connsiteY0" fmla="*/ 0 h 2451589"/>
                <a:gd name="connsiteX1" fmla="*/ 1166192 w 1966407"/>
                <a:gd name="connsiteY1" fmla="*/ 119269 h 2451589"/>
                <a:gd name="connsiteX2" fmla="*/ 1908313 w 1966407"/>
                <a:gd name="connsiteY2" fmla="*/ 410817 h 2451589"/>
                <a:gd name="connsiteX3" fmla="*/ 1867886 w 1966407"/>
                <a:gd name="connsiteY3" fmla="*/ 993663 h 2451589"/>
                <a:gd name="connsiteX4" fmla="*/ 1466925 w 1966407"/>
                <a:gd name="connsiteY4" fmla="*/ 1484616 h 2451589"/>
                <a:gd name="connsiteX5" fmla="*/ 551184 w 1966407"/>
                <a:gd name="connsiteY5" fmla="*/ 2107221 h 2451589"/>
                <a:gd name="connsiteX6" fmla="*/ 318766 w 1966407"/>
                <a:gd name="connsiteY6" fmla="*/ 2451589 h 2451589"/>
                <a:gd name="connsiteX0" fmla="*/ 0 w 1898452"/>
                <a:gd name="connsiteY0" fmla="*/ 0 h 2451589"/>
                <a:gd name="connsiteX1" fmla="*/ 1166192 w 1898452"/>
                <a:gd name="connsiteY1" fmla="*/ 119269 h 2451589"/>
                <a:gd name="connsiteX2" fmla="*/ 1791769 w 1898452"/>
                <a:gd name="connsiteY2" fmla="*/ 463577 h 2451589"/>
                <a:gd name="connsiteX3" fmla="*/ 1867886 w 1898452"/>
                <a:gd name="connsiteY3" fmla="*/ 993663 h 2451589"/>
                <a:gd name="connsiteX4" fmla="*/ 1466925 w 1898452"/>
                <a:gd name="connsiteY4" fmla="*/ 1484616 h 2451589"/>
                <a:gd name="connsiteX5" fmla="*/ 551184 w 1898452"/>
                <a:gd name="connsiteY5" fmla="*/ 2107221 h 2451589"/>
                <a:gd name="connsiteX6" fmla="*/ 318766 w 1898452"/>
                <a:gd name="connsiteY6" fmla="*/ 2451589 h 2451589"/>
                <a:gd name="connsiteX0" fmla="*/ 0 w 1836664"/>
                <a:gd name="connsiteY0" fmla="*/ 0 h 2451589"/>
                <a:gd name="connsiteX1" fmla="*/ 1166192 w 1836664"/>
                <a:gd name="connsiteY1" fmla="*/ 119269 h 2451589"/>
                <a:gd name="connsiteX2" fmla="*/ 1791769 w 1836664"/>
                <a:gd name="connsiteY2" fmla="*/ 463577 h 2451589"/>
                <a:gd name="connsiteX3" fmla="*/ 1751343 w 1836664"/>
                <a:gd name="connsiteY3" fmla="*/ 1125563 h 2451589"/>
                <a:gd name="connsiteX4" fmla="*/ 1466925 w 1836664"/>
                <a:gd name="connsiteY4" fmla="*/ 1484616 h 2451589"/>
                <a:gd name="connsiteX5" fmla="*/ 551184 w 1836664"/>
                <a:gd name="connsiteY5" fmla="*/ 2107221 h 2451589"/>
                <a:gd name="connsiteX6" fmla="*/ 318766 w 1836664"/>
                <a:gd name="connsiteY6" fmla="*/ 2451589 h 2451589"/>
                <a:gd name="connsiteX0" fmla="*/ 0 w 1853943"/>
                <a:gd name="connsiteY0" fmla="*/ 0 h 2451589"/>
                <a:gd name="connsiteX1" fmla="*/ 1166192 w 1853943"/>
                <a:gd name="connsiteY1" fmla="*/ 119269 h 2451589"/>
                <a:gd name="connsiteX2" fmla="*/ 1791769 w 1853943"/>
                <a:gd name="connsiteY2" fmla="*/ 463577 h 2451589"/>
                <a:gd name="connsiteX3" fmla="*/ 1751343 w 1853943"/>
                <a:gd name="connsiteY3" fmla="*/ 1125563 h 2451589"/>
                <a:gd name="connsiteX4" fmla="*/ 1083998 w 1853943"/>
                <a:gd name="connsiteY4" fmla="*/ 1616516 h 2451589"/>
                <a:gd name="connsiteX5" fmla="*/ 551184 w 1853943"/>
                <a:gd name="connsiteY5" fmla="*/ 2107221 h 2451589"/>
                <a:gd name="connsiteX6" fmla="*/ 318766 w 1853943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551184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102329 w 1829060"/>
                <a:gd name="connsiteY6" fmla="*/ 2451589 h 2451589"/>
                <a:gd name="connsiteX0" fmla="*/ 0 w 1846589"/>
                <a:gd name="connsiteY0" fmla="*/ 0 h 2451589"/>
                <a:gd name="connsiteX1" fmla="*/ 1166192 w 1846589"/>
                <a:gd name="connsiteY1" fmla="*/ 119269 h 2451589"/>
                <a:gd name="connsiteX2" fmla="*/ 1791769 w 1846589"/>
                <a:gd name="connsiteY2" fmla="*/ 463577 h 2451589"/>
                <a:gd name="connsiteX3" fmla="*/ 1734694 w 1846589"/>
                <a:gd name="connsiteY3" fmla="*/ 1138752 h 2451589"/>
                <a:gd name="connsiteX4" fmla="*/ 1083998 w 1846589"/>
                <a:gd name="connsiteY4" fmla="*/ 1616516 h 2451589"/>
                <a:gd name="connsiteX5" fmla="*/ 368045 w 1846589"/>
                <a:gd name="connsiteY5" fmla="*/ 2107221 h 2451589"/>
                <a:gd name="connsiteX6" fmla="*/ 102329 w 1846589"/>
                <a:gd name="connsiteY6" fmla="*/ 2451589 h 2451589"/>
                <a:gd name="connsiteX0" fmla="*/ 0 w 1868173"/>
                <a:gd name="connsiteY0" fmla="*/ 0 h 2451589"/>
                <a:gd name="connsiteX1" fmla="*/ 1166192 w 1868173"/>
                <a:gd name="connsiteY1" fmla="*/ 119269 h 2451589"/>
                <a:gd name="connsiteX2" fmla="*/ 1791769 w 1868173"/>
                <a:gd name="connsiteY2" fmla="*/ 463577 h 2451589"/>
                <a:gd name="connsiteX3" fmla="*/ 1734694 w 1868173"/>
                <a:gd name="connsiteY3" fmla="*/ 1138752 h 2451589"/>
                <a:gd name="connsiteX4" fmla="*/ 1083998 w 1868173"/>
                <a:gd name="connsiteY4" fmla="*/ 1616516 h 2451589"/>
                <a:gd name="connsiteX5" fmla="*/ 368045 w 1868173"/>
                <a:gd name="connsiteY5" fmla="*/ 2107221 h 2451589"/>
                <a:gd name="connsiteX6" fmla="*/ 102329 w 1868173"/>
                <a:gd name="connsiteY6" fmla="*/ 2451589 h 2451589"/>
                <a:gd name="connsiteX0" fmla="*/ 0 w 1769140"/>
                <a:gd name="connsiteY0" fmla="*/ 0 h 2451589"/>
                <a:gd name="connsiteX1" fmla="*/ 1166192 w 1769140"/>
                <a:gd name="connsiteY1" fmla="*/ 119269 h 2451589"/>
                <a:gd name="connsiteX2" fmla="*/ 1625279 w 1769140"/>
                <a:gd name="connsiteY2" fmla="*/ 507226 h 2451589"/>
                <a:gd name="connsiteX3" fmla="*/ 1734694 w 1769140"/>
                <a:gd name="connsiteY3" fmla="*/ 1138752 h 2451589"/>
                <a:gd name="connsiteX4" fmla="*/ 1083998 w 1769140"/>
                <a:gd name="connsiteY4" fmla="*/ 1616516 h 2451589"/>
                <a:gd name="connsiteX5" fmla="*/ 368045 w 1769140"/>
                <a:gd name="connsiteY5" fmla="*/ 2107221 h 2451589"/>
                <a:gd name="connsiteX6" fmla="*/ 102329 w 1769140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368045 w 1660501"/>
                <a:gd name="connsiteY5" fmla="*/ 2107221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285468 w 1660501"/>
                <a:gd name="connsiteY6" fmla="*/ 2451589 h 2451589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401344 w 1660501"/>
                <a:gd name="connsiteY5" fmla="*/ 2034472 h 2494284"/>
                <a:gd name="connsiteX6" fmla="*/ 141870 w 1660501"/>
                <a:gd name="connsiteY6" fmla="*/ 2494284 h 2494284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233813 w 1660501"/>
                <a:gd name="connsiteY5" fmla="*/ 2023798 h 2494284"/>
                <a:gd name="connsiteX6" fmla="*/ 141870 w 1660501"/>
                <a:gd name="connsiteY6" fmla="*/ 2494284 h 2494284"/>
                <a:gd name="connsiteX0" fmla="*/ 0 w 1662266"/>
                <a:gd name="connsiteY0" fmla="*/ 0 h 2494284"/>
                <a:gd name="connsiteX1" fmla="*/ 1142259 w 1662266"/>
                <a:gd name="connsiteY1" fmla="*/ 236681 h 2494284"/>
                <a:gd name="connsiteX2" fmla="*/ 1625279 w 1662266"/>
                <a:gd name="connsiteY2" fmla="*/ 507226 h 2494284"/>
                <a:gd name="connsiteX3" fmla="*/ 1568204 w 1662266"/>
                <a:gd name="connsiteY3" fmla="*/ 1138752 h 2494284"/>
                <a:gd name="connsiteX4" fmla="*/ 1083998 w 1662266"/>
                <a:gd name="connsiteY4" fmla="*/ 1616516 h 2494284"/>
                <a:gd name="connsiteX5" fmla="*/ 233813 w 1662266"/>
                <a:gd name="connsiteY5" fmla="*/ 2023798 h 2494284"/>
                <a:gd name="connsiteX6" fmla="*/ 141870 w 1662266"/>
                <a:gd name="connsiteY6" fmla="*/ 2494284 h 2494284"/>
                <a:gd name="connsiteX0" fmla="*/ 0 w 1753485"/>
                <a:gd name="connsiteY0" fmla="*/ 0 h 2494284"/>
                <a:gd name="connsiteX1" fmla="*/ 1142259 w 1753485"/>
                <a:gd name="connsiteY1" fmla="*/ 236681 h 2494284"/>
                <a:gd name="connsiteX2" fmla="*/ 1732977 w 1753485"/>
                <a:gd name="connsiteY2" fmla="*/ 710027 h 2494284"/>
                <a:gd name="connsiteX3" fmla="*/ 1568204 w 1753485"/>
                <a:gd name="connsiteY3" fmla="*/ 1138752 h 2494284"/>
                <a:gd name="connsiteX4" fmla="*/ 1083998 w 1753485"/>
                <a:gd name="connsiteY4" fmla="*/ 1616516 h 2494284"/>
                <a:gd name="connsiteX5" fmla="*/ 233813 w 1753485"/>
                <a:gd name="connsiteY5" fmla="*/ 2023798 h 2494284"/>
                <a:gd name="connsiteX6" fmla="*/ 141870 w 1753485"/>
                <a:gd name="connsiteY6" fmla="*/ 2494284 h 2494284"/>
                <a:gd name="connsiteX0" fmla="*/ 0 w 1630300"/>
                <a:gd name="connsiteY0" fmla="*/ 0 h 2494284"/>
                <a:gd name="connsiteX1" fmla="*/ 1142259 w 1630300"/>
                <a:gd name="connsiteY1" fmla="*/ 236681 h 2494284"/>
                <a:gd name="connsiteX2" fmla="*/ 1577413 w 1630300"/>
                <a:gd name="connsiteY2" fmla="*/ 699354 h 2494284"/>
                <a:gd name="connsiteX3" fmla="*/ 1568204 w 1630300"/>
                <a:gd name="connsiteY3" fmla="*/ 1138752 h 2494284"/>
                <a:gd name="connsiteX4" fmla="*/ 1083998 w 1630300"/>
                <a:gd name="connsiteY4" fmla="*/ 1616516 h 2494284"/>
                <a:gd name="connsiteX5" fmla="*/ 233813 w 1630300"/>
                <a:gd name="connsiteY5" fmla="*/ 2023798 h 2494284"/>
                <a:gd name="connsiteX6" fmla="*/ 141870 w 1630300"/>
                <a:gd name="connsiteY6" fmla="*/ 2494284 h 2494284"/>
                <a:gd name="connsiteX0" fmla="*/ 0 w 1591529"/>
                <a:gd name="connsiteY0" fmla="*/ 0 h 2494284"/>
                <a:gd name="connsiteX1" fmla="*/ 1142259 w 1591529"/>
                <a:gd name="connsiteY1" fmla="*/ 236681 h 2494284"/>
                <a:gd name="connsiteX2" fmla="*/ 1577413 w 1591529"/>
                <a:gd name="connsiteY2" fmla="*/ 699354 h 2494284"/>
                <a:gd name="connsiteX3" fmla="*/ 1448539 w 1591529"/>
                <a:gd name="connsiteY3" fmla="*/ 1288184 h 2494284"/>
                <a:gd name="connsiteX4" fmla="*/ 1083998 w 1591529"/>
                <a:gd name="connsiteY4" fmla="*/ 1616516 h 2494284"/>
                <a:gd name="connsiteX5" fmla="*/ 233813 w 1591529"/>
                <a:gd name="connsiteY5" fmla="*/ 2023798 h 2494284"/>
                <a:gd name="connsiteX6" fmla="*/ 141870 w 1591529"/>
                <a:gd name="connsiteY6" fmla="*/ 2494284 h 2494284"/>
                <a:gd name="connsiteX0" fmla="*/ 0 w 1599389"/>
                <a:gd name="connsiteY0" fmla="*/ 0 h 2494284"/>
                <a:gd name="connsiteX1" fmla="*/ 1142259 w 1599389"/>
                <a:gd name="connsiteY1" fmla="*/ 236681 h 2494284"/>
                <a:gd name="connsiteX2" fmla="*/ 1577413 w 1599389"/>
                <a:gd name="connsiteY2" fmla="*/ 699354 h 2494284"/>
                <a:gd name="connsiteX3" fmla="*/ 1448539 w 1599389"/>
                <a:gd name="connsiteY3" fmla="*/ 1288184 h 2494284"/>
                <a:gd name="connsiteX4" fmla="*/ 713038 w 1599389"/>
                <a:gd name="connsiteY4" fmla="*/ 1712579 h 2494284"/>
                <a:gd name="connsiteX5" fmla="*/ 233813 w 1599389"/>
                <a:gd name="connsiteY5" fmla="*/ 2023798 h 2494284"/>
                <a:gd name="connsiteX6" fmla="*/ 141870 w 1599389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233813 w 1588623"/>
                <a:gd name="connsiteY5" fmla="*/ 2023798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9252"/>
                <a:gd name="connsiteY0" fmla="*/ 0 h 2494284"/>
                <a:gd name="connsiteX1" fmla="*/ 1142259 w 1589252"/>
                <a:gd name="connsiteY1" fmla="*/ 236681 h 2494284"/>
                <a:gd name="connsiteX2" fmla="*/ 1577413 w 1589252"/>
                <a:gd name="connsiteY2" fmla="*/ 699354 h 2494284"/>
                <a:gd name="connsiteX3" fmla="*/ 1448539 w 1589252"/>
                <a:gd name="connsiteY3" fmla="*/ 1288184 h 2494284"/>
                <a:gd name="connsiteX4" fmla="*/ 1262055 w 1589252"/>
                <a:gd name="connsiteY4" fmla="*/ 2164563 h 2494284"/>
                <a:gd name="connsiteX5" fmla="*/ 141870 w 1589252"/>
                <a:gd name="connsiteY5" fmla="*/ 2494284 h 2494284"/>
                <a:gd name="connsiteX0" fmla="*/ 0 w 1579971"/>
                <a:gd name="connsiteY0" fmla="*/ 0 h 2494284"/>
                <a:gd name="connsiteX1" fmla="*/ 1142259 w 1579971"/>
                <a:gd name="connsiteY1" fmla="*/ 236681 h 2494284"/>
                <a:gd name="connsiteX2" fmla="*/ 1577413 w 1579971"/>
                <a:gd name="connsiteY2" fmla="*/ 699354 h 2494284"/>
                <a:gd name="connsiteX3" fmla="*/ 1262055 w 1579971"/>
                <a:gd name="connsiteY3" fmla="*/ 2164563 h 2494284"/>
                <a:gd name="connsiteX4" fmla="*/ 141870 w 1579971"/>
                <a:gd name="connsiteY4" fmla="*/ 2494284 h 2494284"/>
                <a:gd name="connsiteX0" fmla="*/ 0 w 1668642"/>
                <a:gd name="connsiteY0" fmla="*/ 0 h 2494284"/>
                <a:gd name="connsiteX1" fmla="*/ 1142259 w 1668642"/>
                <a:gd name="connsiteY1" fmla="*/ 236681 h 2494284"/>
                <a:gd name="connsiteX2" fmla="*/ 1577413 w 1668642"/>
                <a:gd name="connsiteY2" fmla="*/ 699354 h 2494284"/>
                <a:gd name="connsiteX3" fmla="*/ 1528636 w 1668642"/>
                <a:gd name="connsiteY3" fmla="*/ 1619098 h 2494284"/>
                <a:gd name="connsiteX4" fmla="*/ 141870 w 1668642"/>
                <a:gd name="connsiteY4" fmla="*/ 2494284 h 2494284"/>
                <a:gd name="connsiteX0" fmla="*/ 0 w 1668642"/>
                <a:gd name="connsiteY0" fmla="*/ 0 h 2265540"/>
                <a:gd name="connsiteX1" fmla="*/ 1142259 w 1668642"/>
                <a:gd name="connsiteY1" fmla="*/ 236681 h 2265540"/>
                <a:gd name="connsiteX2" fmla="*/ 1577413 w 1668642"/>
                <a:gd name="connsiteY2" fmla="*/ 699354 h 2265540"/>
                <a:gd name="connsiteX3" fmla="*/ 1528636 w 1668642"/>
                <a:gd name="connsiteY3" fmla="*/ 1619098 h 2265540"/>
                <a:gd name="connsiteX4" fmla="*/ 1132028 w 1668642"/>
                <a:gd name="connsiteY4" fmla="*/ 2265540 h 2265540"/>
                <a:gd name="connsiteX0" fmla="*/ 0 w 1668642"/>
                <a:gd name="connsiteY0" fmla="*/ 0 h 2142371"/>
                <a:gd name="connsiteX1" fmla="*/ 1142259 w 1668642"/>
                <a:gd name="connsiteY1" fmla="*/ 236681 h 2142371"/>
                <a:gd name="connsiteX2" fmla="*/ 1577413 w 1668642"/>
                <a:gd name="connsiteY2" fmla="*/ 699354 h 2142371"/>
                <a:gd name="connsiteX3" fmla="*/ 1528636 w 1668642"/>
                <a:gd name="connsiteY3" fmla="*/ 1619098 h 2142371"/>
                <a:gd name="connsiteX4" fmla="*/ 1112986 w 1668642"/>
                <a:gd name="connsiteY4" fmla="*/ 2142371 h 2142371"/>
                <a:gd name="connsiteX0" fmla="*/ 0 w 1668642"/>
                <a:gd name="connsiteY0" fmla="*/ 0 h 2247945"/>
                <a:gd name="connsiteX1" fmla="*/ 1142259 w 1668642"/>
                <a:gd name="connsiteY1" fmla="*/ 236681 h 2247945"/>
                <a:gd name="connsiteX2" fmla="*/ 1577413 w 1668642"/>
                <a:gd name="connsiteY2" fmla="*/ 699354 h 2247945"/>
                <a:gd name="connsiteX3" fmla="*/ 1528636 w 1668642"/>
                <a:gd name="connsiteY3" fmla="*/ 1619098 h 2247945"/>
                <a:gd name="connsiteX4" fmla="*/ 960655 w 1668642"/>
                <a:gd name="connsiteY4" fmla="*/ 2247945 h 2247945"/>
                <a:gd name="connsiteX0" fmla="*/ 0 w 1731515"/>
                <a:gd name="connsiteY0" fmla="*/ 0 h 2247945"/>
                <a:gd name="connsiteX1" fmla="*/ 1142259 w 1731515"/>
                <a:gd name="connsiteY1" fmla="*/ 236681 h 2247945"/>
                <a:gd name="connsiteX2" fmla="*/ 1691662 w 1731515"/>
                <a:gd name="connsiteY2" fmla="*/ 840119 h 2247945"/>
                <a:gd name="connsiteX3" fmla="*/ 1528636 w 1731515"/>
                <a:gd name="connsiteY3" fmla="*/ 1619098 h 2247945"/>
                <a:gd name="connsiteX4" fmla="*/ 960655 w 1731515"/>
                <a:gd name="connsiteY4" fmla="*/ 2247945 h 2247945"/>
                <a:gd name="connsiteX0" fmla="*/ 0 w 1731515"/>
                <a:gd name="connsiteY0" fmla="*/ 0 h 2304047"/>
                <a:gd name="connsiteX1" fmla="*/ 1142259 w 1731515"/>
                <a:gd name="connsiteY1" fmla="*/ 236681 h 2304047"/>
                <a:gd name="connsiteX2" fmla="*/ 1691662 w 1731515"/>
                <a:gd name="connsiteY2" fmla="*/ 840119 h 2304047"/>
                <a:gd name="connsiteX3" fmla="*/ 1528636 w 1731515"/>
                <a:gd name="connsiteY3" fmla="*/ 1619098 h 2304047"/>
                <a:gd name="connsiteX4" fmla="*/ 763341 w 1731515"/>
                <a:gd name="connsiteY4" fmla="*/ 2304047 h 2304047"/>
                <a:gd name="connsiteX0" fmla="*/ 0 w 1678774"/>
                <a:gd name="connsiteY0" fmla="*/ 0 h 2304047"/>
                <a:gd name="connsiteX1" fmla="*/ 1142259 w 1678774"/>
                <a:gd name="connsiteY1" fmla="*/ 236681 h 2304047"/>
                <a:gd name="connsiteX2" fmla="*/ 1600594 w 1678774"/>
                <a:gd name="connsiteY2" fmla="*/ 840119 h 2304047"/>
                <a:gd name="connsiteX3" fmla="*/ 1528636 w 1678774"/>
                <a:gd name="connsiteY3" fmla="*/ 1619098 h 2304047"/>
                <a:gd name="connsiteX4" fmla="*/ 763341 w 1678774"/>
                <a:gd name="connsiteY4" fmla="*/ 2304047 h 2304047"/>
                <a:gd name="connsiteX0" fmla="*/ 0 w 1691771"/>
                <a:gd name="connsiteY0" fmla="*/ 0 h 2304047"/>
                <a:gd name="connsiteX1" fmla="*/ 929767 w 1691771"/>
                <a:gd name="connsiteY1" fmla="*/ 222656 h 2304047"/>
                <a:gd name="connsiteX2" fmla="*/ 1600594 w 1691771"/>
                <a:gd name="connsiteY2" fmla="*/ 840119 h 2304047"/>
                <a:gd name="connsiteX3" fmla="*/ 1528636 w 1691771"/>
                <a:gd name="connsiteY3" fmla="*/ 1619098 h 2304047"/>
                <a:gd name="connsiteX4" fmla="*/ 763341 w 1691771"/>
                <a:gd name="connsiteY4" fmla="*/ 2304047 h 2304047"/>
                <a:gd name="connsiteX0" fmla="*/ 0 w 1630836"/>
                <a:gd name="connsiteY0" fmla="*/ 0 h 2304047"/>
                <a:gd name="connsiteX1" fmla="*/ 929767 w 1630836"/>
                <a:gd name="connsiteY1" fmla="*/ 222656 h 2304047"/>
                <a:gd name="connsiteX2" fmla="*/ 1600594 w 1630836"/>
                <a:gd name="connsiteY2" fmla="*/ 840119 h 2304047"/>
                <a:gd name="connsiteX3" fmla="*/ 1376855 w 1630836"/>
                <a:gd name="connsiteY3" fmla="*/ 1619098 h 2304047"/>
                <a:gd name="connsiteX4" fmla="*/ 763341 w 1630836"/>
                <a:gd name="connsiteY4" fmla="*/ 2304047 h 2304047"/>
                <a:gd name="connsiteX0" fmla="*/ 0 w 1523668"/>
                <a:gd name="connsiteY0" fmla="*/ 0 h 2304047"/>
                <a:gd name="connsiteX1" fmla="*/ 929767 w 1523668"/>
                <a:gd name="connsiteY1" fmla="*/ 222656 h 2304047"/>
                <a:gd name="connsiteX2" fmla="*/ 1433635 w 1523668"/>
                <a:gd name="connsiteY2" fmla="*/ 952324 h 2304047"/>
                <a:gd name="connsiteX3" fmla="*/ 1376855 w 1523668"/>
                <a:gd name="connsiteY3" fmla="*/ 1619098 h 2304047"/>
                <a:gd name="connsiteX4" fmla="*/ 763341 w 1523668"/>
                <a:gd name="connsiteY4" fmla="*/ 2304047 h 2304047"/>
                <a:gd name="connsiteX0" fmla="*/ 0 w 1476146"/>
                <a:gd name="connsiteY0" fmla="*/ 0 h 2304047"/>
                <a:gd name="connsiteX1" fmla="*/ 929767 w 1476146"/>
                <a:gd name="connsiteY1" fmla="*/ 222656 h 2304047"/>
                <a:gd name="connsiteX2" fmla="*/ 1433635 w 1476146"/>
                <a:gd name="connsiteY2" fmla="*/ 952324 h 2304047"/>
                <a:gd name="connsiteX3" fmla="*/ 1285787 w 1476146"/>
                <a:gd name="connsiteY3" fmla="*/ 1633124 h 2304047"/>
                <a:gd name="connsiteX4" fmla="*/ 763341 w 1476146"/>
                <a:gd name="connsiteY4" fmla="*/ 2304047 h 2304047"/>
                <a:gd name="connsiteX0" fmla="*/ 0 w 1461619"/>
                <a:gd name="connsiteY0" fmla="*/ 0 h 2304047"/>
                <a:gd name="connsiteX1" fmla="*/ 929767 w 1461619"/>
                <a:gd name="connsiteY1" fmla="*/ 222656 h 2304047"/>
                <a:gd name="connsiteX2" fmla="*/ 1433635 w 1461619"/>
                <a:gd name="connsiteY2" fmla="*/ 952324 h 2304047"/>
                <a:gd name="connsiteX3" fmla="*/ 1285787 w 1461619"/>
                <a:gd name="connsiteY3" fmla="*/ 1633124 h 2304047"/>
                <a:gd name="connsiteX4" fmla="*/ 763341 w 1461619"/>
                <a:gd name="connsiteY4" fmla="*/ 2304047 h 2304047"/>
                <a:gd name="connsiteX0" fmla="*/ 0 w 1456432"/>
                <a:gd name="connsiteY0" fmla="*/ 0 h 2304047"/>
                <a:gd name="connsiteX1" fmla="*/ 929767 w 1456432"/>
                <a:gd name="connsiteY1" fmla="*/ 222656 h 2304047"/>
                <a:gd name="connsiteX2" fmla="*/ 1433635 w 1456432"/>
                <a:gd name="connsiteY2" fmla="*/ 952324 h 2304047"/>
                <a:gd name="connsiteX3" fmla="*/ 1285787 w 1456432"/>
                <a:gd name="connsiteY3" fmla="*/ 1633124 h 2304047"/>
                <a:gd name="connsiteX4" fmla="*/ 763341 w 1456432"/>
                <a:gd name="connsiteY4" fmla="*/ 2304047 h 2304047"/>
                <a:gd name="connsiteX0" fmla="*/ 0 w 1449521"/>
                <a:gd name="connsiteY0" fmla="*/ 0 h 2304047"/>
                <a:gd name="connsiteX1" fmla="*/ 929767 w 1449521"/>
                <a:gd name="connsiteY1" fmla="*/ 222656 h 2304047"/>
                <a:gd name="connsiteX2" fmla="*/ 1433635 w 1449521"/>
                <a:gd name="connsiteY2" fmla="*/ 952324 h 2304047"/>
                <a:gd name="connsiteX3" fmla="*/ 1285787 w 1449521"/>
                <a:gd name="connsiteY3" fmla="*/ 1633124 h 2304047"/>
                <a:gd name="connsiteX4" fmla="*/ 763341 w 1449521"/>
                <a:gd name="connsiteY4" fmla="*/ 2304047 h 2304047"/>
                <a:gd name="connsiteX0" fmla="*/ 0 w 1435847"/>
                <a:gd name="connsiteY0" fmla="*/ 0 h 2304047"/>
                <a:gd name="connsiteX1" fmla="*/ 929767 w 1435847"/>
                <a:gd name="connsiteY1" fmla="*/ 222656 h 2304047"/>
                <a:gd name="connsiteX2" fmla="*/ 1418456 w 1435847"/>
                <a:gd name="connsiteY2" fmla="*/ 910248 h 2304047"/>
                <a:gd name="connsiteX3" fmla="*/ 1285787 w 1435847"/>
                <a:gd name="connsiteY3" fmla="*/ 1633124 h 2304047"/>
                <a:gd name="connsiteX4" fmla="*/ 763341 w 1435847"/>
                <a:gd name="connsiteY4" fmla="*/ 2304047 h 2304047"/>
                <a:gd name="connsiteX0" fmla="*/ 0 w 1419184"/>
                <a:gd name="connsiteY0" fmla="*/ 0 h 2304047"/>
                <a:gd name="connsiteX1" fmla="*/ 929767 w 1419184"/>
                <a:gd name="connsiteY1" fmla="*/ 222656 h 2304047"/>
                <a:gd name="connsiteX2" fmla="*/ 1418456 w 1419184"/>
                <a:gd name="connsiteY2" fmla="*/ 910248 h 2304047"/>
                <a:gd name="connsiteX3" fmla="*/ 1285787 w 1419184"/>
                <a:gd name="connsiteY3" fmla="*/ 1633124 h 2304047"/>
                <a:gd name="connsiteX4" fmla="*/ 763341 w 1419184"/>
                <a:gd name="connsiteY4" fmla="*/ 2304047 h 2304047"/>
                <a:gd name="connsiteX0" fmla="*/ 0 w 1420458"/>
                <a:gd name="connsiteY0" fmla="*/ 0 h 2304047"/>
                <a:gd name="connsiteX1" fmla="*/ 929767 w 1420458"/>
                <a:gd name="connsiteY1" fmla="*/ 222656 h 2304047"/>
                <a:gd name="connsiteX2" fmla="*/ 1418456 w 1420458"/>
                <a:gd name="connsiteY2" fmla="*/ 910248 h 2304047"/>
                <a:gd name="connsiteX3" fmla="*/ 1285787 w 1420458"/>
                <a:gd name="connsiteY3" fmla="*/ 1633124 h 2304047"/>
                <a:gd name="connsiteX4" fmla="*/ 763341 w 1420458"/>
                <a:gd name="connsiteY4" fmla="*/ 2304047 h 2304047"/>
                <a:gd name="connsiteX0" fmla="*/ 0 w 1424400"/>
                <a:gd name="connsiteY0" fmla="*/ 0 h 2304047"/>
                <a:gd name="connsiteX1" fmla="*/ 929767 w 1424400"/>
                <a:gd name="connsiteY1" fmla="*/ 222656 h 2304047"/>
                <a:gd name="connsiteX2" fmla="*/ 1418456 w 1424400"/>
                <a:gd name="connsiteY2" fmla="*/ 910248 h 2304047"/>
                <a:gd name="connsiteX3" fmla="*/ 1285787 w 1424400"/>
                <a:gd name="connsiteY3" fmla="*/ 1633124 h 2304047"/>
                <a:gd name="connsiteX4" fmla="*/ 763341 w 1424400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885583 h 2304047"/>
                <a:gd name="connsiteX4" fmla="*/ 763341 w 1434026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927661 h 2304047"/>
                <a:gd name="connsiteX4" fmla="*/ 763341 w 1434026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763341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581204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13634 h 2304047"/>
                <a:gd name="connsiteX4" fmla="*/ 581204 w 1440175"/>
                <a:gd name="connsiteY4" fmla="*/ 2304047 h 2304047"/>
                <a:gd name="connsiteX0" fmla="*/ 0 w 1451903"/>
                <a:gd name="connsiteY0" fmla="*/ 0 h 2304047"/>
                <a:gd name="connsiteX1" fmla="*/ 929767 w 1451903"/>
                <a:gd name="connsiteY1" fmla="*/ 222656 h 2304047"/>
                <a:gd name="connsiteX2" fmla="*/ 1418456 w 1451903"/>
                <a:gd name="connsiteY2" fmla="*/ 910248 h 2304047"/>
                <a:gd name="connsiteX3" fmla="*/ 1270610 w 1451903"/>
                <a:gd name="connsiteY3" fmla="*/ 1913634 h 2304047"/>
                <a:gd name="connsiteX4" fmla="*/ 581204 w 1451903"/>
                <a:gd name="connsiteY4" fmla="*/ 2304047 h 2304047"/>
                <a:gd name="connsiteX0" fmla="*/ 0 w 1464309"/>
                <a:gd name="connsiteY0" fmla="*/ 0 h 2304047"/>
                <a:gd name="connsiteX1" fmla="*/ 929767 w 1464309"/>
                <a:gd name="connsiteY1" fmla="*/ 222656 h 2304047"/>
                <a:gd name="connsiteX2" fmla="*/ 1418456 w 1464309"/>
                <a:gd name="connsiteY2" fmla="*/ 910248 h 2304047"/>
                <a:gd name="connsiteX3" fmla="*/ 1270610 w 1464309"/>
                <a:gd name="connsiteY3" fmla="*/ 1913634 h 2304047"/>
                <a:gd name="connsiteX4" fmla="*/ 581204 w 1464309"/>
                <a:gd name="connsiteY4" fmla="*/ 2304047 h 2304047"/>
                <a:gd name="connsiteX0" fmla="*/ 0 w 1484600"/>
                <a:gd name="connsiteY0" fmla="*/ 0 h 2304047"/>
                <a:gd name="connsiteX1" fmla="*/ 929767 w 1484600"/>
                <a:gd name="connsiteY1" fmla="*/ 222656 h 2304047"/>
                <a:gd name="connsiteX2" fmla="*/ 1448813 w 1484600"/>
                <a:gd name="connsiteY2" fmla="*/ 882196 h 2304047"/>
                <a:gd name="connsiteX3" fmla="*/ 1270610 w 1484600"/>
                <a:gd name="connsiteY3" fmla="*/ 1913634 h 2304047"/>
                <a:gd name="connsiteX4" fmla="*/ 581204 w 1484600"/>
                <a:gd name="connsiteY4" fmla="*/ 2304047 h 230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4600" h="2304047">
                  <a:moveTo>
                    <a:pt x="0" y="0"/>
                  </a:moveTo>
                  <a:cubicBezTo>
                    <a:pt x="424070" y="25400"/>
                    <a:pt x="688298" y="75623"/>
                    <a:pt x="929767" y="222656"/>
                  </a:cubicBezTo>
                  <a:cubicBezTo>
                    <a:pt x="1171236" y="369689"/>
                    <a:pt x="1392006" y="600366"/>
                    <a:pt x="1448813" y="882196"/>
                  </a:cubicBezTo>
                  <a:cubicBezTo>
                    <a:pt x="1505620" y="1164026"/>
                    <a:pt x="1525044" y="1586428"/>
                    <a:pt x="1270610" y="1913634"/>
                  </a:cubicBezTo>
                  <a:cubicBezTo>
                    <a:pt x="1155758" y="2068243"/>
                    <a:pt x="634213" y="2257665"/>
                    <a:pt x="581204" y="2304047"/>
                  </a:cubicBezTo>
                </a:path>
              </a:pathLst>
            </a:cu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piros feladat-1pl"/>
            <p:cNvCxnSpPr/>
            <p:nvPr/>
          </p:nvCxnSpPr>
          <p:spPr>
            <a:xfrm rot="16200000" flipH="1">
              <a:off x="4629815" y="2081998"/>
              <a:ext cx="4148648" cy="2731649"/>
            </a:xfrm>
            <a:prstGeom prst="curvedConnector4">
              <a:avLst>
                <a:gd name="adj1" fmla="val 3991"/>
                <a:gd name="adj2" fmla="val 126319"/>
              </a:avLst>
            </a:pr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8" name="zold elvárt-end"/>
            <p:cNvCxnSpPr/>
            <p:nvPr/>
          </p:nvCxnSpPr>
          <p:spPr>
            <a:xfrm rot="5400000">
              <a:off x="2908069" y="4913825"/>
              <a:ext cx="937286" cy="539719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rgbClr val="278A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piros 6-8"/>
            <p:cNvCxnSpPr/>
            <p:nvPr/>
          </p:nvCxnSpPr>
          <p:spPr>
            <a:xfrm rot="16200000" flipH="1">
              <a:off x="6505301" y="4162061"/>
              <a:ext cx="1174905" cy="1193346"/>
            </a:xfrm>
            <a:prstGeom prst="curvedConnector4">
              <a:avLst>
                <a:gd name="adj1" fmla="val 42141"/>
                <a:gd name="adj2" fmla="val 129520"/>
              </a:avLst>
            </a:prstGeom>
            <a:ln w="76200">
              <a:solidFill>
                <a:srgbClr val="8A273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piros 2-6"/>
            <p:cNvSpPr/>
            <p:nvPr/>
          </p:nvSpPr>
          <p:spPr>
            <a:xfrm>
              <a:off x="7180605" y="3165396"/>
              <a:ext cx="1296228" cy="2177005"/>
            </a:xfrm>
            <a:custGeom>
              <a:avLst/>
              <a:gdLst>
                <a:gd name="connsiteX0" fmla="*/ 0 w 2010795"/>
                <a:gd name="connsiteY0" fmla="*/ 0 h 2478441"/>
                <a:gd name="connsiteX1" fmla="*/ 1166192 w 2010795"/>
                <a:gd name="connsiteY1" fmla="*/ 119269 h 2478441"/>
                <a:gd name="connsiteX2" fmla="*/ 1908313 w 2010795"/>
                <a:gd name="connsiteY2" fmla="*/ 410817 h 2478441"/>
                <a:gd name="connsiteX3" fmla="*/ 1987826 w 2010795"/>
                <a:gd name="connsiteY3" fmla="*/ 821634 h 2478441"/>
                <a:gd name="connsiteX4" fmla="*/ 1749287 w 2010795"/>
                <a:gd name="connsiteY4" fmla="*/ 1378226 h 2478441"/>
                <a:gd name="connsiteX5" fmla="*/ 1139687 w 2010795"/>
                <a:gd name="connsiteY5" fmla="*/ 2093843 h 2478441"/>
                <a:gd name="connsiteX6" fmla="*/ 516835 w 2010795"/>
                <a:gd name="connsiteY6" fmla="*/ 2451652 h 2478441"/>
                <a:gd name="connsiteX7" fmla="*/ 530087 w 2010795"/>
                <a:gd name="connsiteY7" fmla="*/ 2425147 h 2478441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1113183 w 2010795"/>
                <a:gd name="connsiteY5" fmla="*/ 2014330 h 2484324"/>
                <a:gd name="connsiteX6" fmla="*/ 516835 w 2010795"/>
                <a:gd name="connsiteY6" fmla="*/ 2451652 h 2484324"/>
                <a:gd name="connsiteX7" fmla="*/ 530087 w 2010795"/>
                <a:gd name="connsiteY7" fmla="*/ 2425147 h 2484324"/>
                <a:gd name="connsiteX0" fmla="*/ 0 w 2010795"/>
                <a:gd name="connsiteY0" fmla="*/ 0 h 2484324"/>
                <a:gd name="connsiteX1" fmla="*/ 1166192 w 2010795"/>
                <a:gd name="connsiteY1" fmla="*/ 119269 h 2484324"/>
                <a:gd name="connsiteX2" fmla="*/ 1908313 w 2010795"/>
                <a:gd name="connsiteY2" fmla="*/ 410817 h 2484324"/>
                <a:gd name="connsiteX3" fmla="*/ 1987826 w 2010795"/>
                <a:gd name="connsiteY3" fmla="*/ 821634 h 2484324"/>
                <a:gd name="connsiteX4" fmla="*/ 1749287 w 2010795"/>
                <a:gd name="connsiteY4" fmla="*/ 1378226 h 2484324"/>
                <a:gd name="connsiteX5" fmla="*/ 516835 w 2010795"/>
                <a:gd name="connsiteY5" fmla="*/ 2451652 h 2484324"/>
                <a:gd name="connsiteX6" fmla="*/ 530087 w 2010795"/>
                <a:gd name="connsiteY6" fmla="*/ 2425147 h 2484324"/>
                <a:gd name="connsiteX0" fmla="*/ 0 w 2020063"/>
                <a:gd name="connsiteY0" fmla="*/ 0 h 2484324"/>
                <a:gd name="connsiteX1" fmla="*/ 1166192 w 2020063"/>
                <a:gd name="connsiteY1" fmla="*/ 119269 h 2484324"/>
                <a:gd name="connsiteX2" fmla="*/ 1908313 w 2020063"/>
                <a:gd name="connsiteY2" fmla="*/ 410817 h 2484324"/>
                <a:gd name="connsiteX3" fmla="*/ 2001078 w 2020063"/>
                <a:gd name="connsiteY3" fmla="*/ 940904 h 2484324"/>
                <a:gd name="connsiteX4" fmla="*/ 1749287 w 2020063"/>
                <a:gd name="connsiteY4" fmla="*/ 1378226 h 2484324"/>
                <a:gd name="connsiteX5" fmla="*/ 516835 w 2020063"/>
                <a:gd name="connsiteY5" fmla="*/ 2451652 h 2484324"/>
                <a:gd name="connsiteX6" fmla="*/ 530087 w 2020063"/>
                <a:gd name="connsiteY6" fmla="*/ 2425147 h 2484324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517683"/>
                <a:gd name="connsiteX1" fmla="*/ 1166192 w 2029793"/>
                <a:gd name="connsiteY1" fmla="*/ 119269 h 2517683"/>
                <a:gd name="connsiteX2" fmla="*/ 1908313 w 2029793"/>
                <a:gd name="connsiteY2" fmla="*/ 410817 h 2517683"/>
                <a:gd name="connsiteX3" fmla="*/ 2001078 w 2029793"/>
                <a:gd name="connsiteY3" fmla="*/ 940904 h 2517683"/>
                <a:gd name="connsiteX4" fmla="*/ 1616766 w 2029793"/>
                <a:gd name="connsiteY4" fmla="*/ 1563756 h 2517683"/>
                <a:gd name="connsiteX5" fmla="*/ 516835 w 2029793"/>
                <a:gd name="connsiteY5" fmla="*/ 2451652 h 2517683"/>
                <a:gd name="connsiteX6" fmla="*/ 530087 w 2029793"/>
                <a:gd name="connsiteY6" fmla="*/ 2425147 h 2517683"/>
                <a:gd name="connsiteX0" fmla="*/ 0 w 2029793"/>
                <a:gd name="connsiteY0" fmla="*/ 0 h 2451652"/>
                <a:gd name="connsiteX1" fmla="*/ 1166192 w 2029793"/>
                <a:gd name="connsiteY1" fmla="*/ 119269 h 2451652"/>
                <a:gd name="connsiteX2" fmla="*/ 1908313 w 2029793"/>
                <a:gd name="connsiteY2" fmla="*/ 410817 h 2451652"/>
                <a:gd name="connsiteX3" fmla="*/ 2001078 w 2029793"/>
                <a:gd name="connsiteY3" fmla="*/ 940904 h 2451652"/>
                <a:gd name="connsiteX4" fmla="*/ 1616766 w 2029793"/>
                <a:gd name="connsiteY4" fmla="*/ 1563756 h 2451652"/>
                <a:gd name="connsiteX5" fmla="*/ 516835 w 2029793"/>
                <a:gd name="connsiteY5" fmla="*/ 2451652 h 2451652"/>
                <a:gd name="connsiteX0" fmla="*/ 0 w 2029793"/>
                <a:gd name="connsiteY0" fmla="*/ 0 h 2438399"/>
                <a:gd name="connsiteX1" fmla="*/ 1166192 w 2029793"/>
                <a:gd name="connsiteY1" fmla="*/ 119269 h 2438399"/>
                <a:gd name="connsiteX2" fmla="*/ 1908313 w 2029793"/>
                <a:gd name="connsiteY2" fmla="*/ 410817 h 2438399"/>
                <a:gd name="connsiteX3" fmla="*/ 2001078 w 2029793"/>
                <a:gd name="connsiteY3" fmla="*/ 940904 h 2438399"/>
                <a:gd name="connsiteX4" fmla="*/ 1616766 w 2029793"/>
                <a:gd name="connsiteY4" fmla="*/ 1563756 h 2438399"/>
                <a:gd name="connsiteX5" fmla="*/ 530087 w 2029793"/>
                <a:gd name="connsiteY5" fmla="*/ 2438399 h 2438399"/>
                <a:gd name="connsiteX0" fmla="*/ 0 w 2029793"/>
                <a:gd name="connsiteY0" fmla="*/ 0 h 2385390"/>
                <a:gd name="connsiteX1" fmla="*/ 1166192 w 2029793"/>
                <a:gd name="connsiteY1" fmla="*/ 119269 h 2385390"/>
                <a:gd name="connsiteX2" fmla="*/ 1908313 w 2029793"/>
                <a:gd name="connsiteY2" fmla="*/ 410817 h 2385390"/>
                <a:gd name="connsiteX3" fmla="*/ 2001078 w 2029793"/>
                <a:gd name="connsiteY3" fmla="*/ 940904 h 2385390"/>
                <a:gd name="connsiteX4" fmla="*/ 1616766 w 2029793"/>
                <a:gd name="connsiteY4" fmla="*/ 1563756 h 2385390"/>
                <a:gd name="connsiteX5" fmla="*/ 768627 w 2029793"/>
                <a:gd name="connsiteY5" fmla="*/ 2385390 h 2385390"/>
                <a:gd name="connsiteX0" fmla="*/ 0 w 2029793"/>
                <a:gd name="connsiteY0" fmla="*/ 0 h 2491407"/>
                <a:gd name="connsiteX1" fmla="*/ 1166192 w 2029793"/>
                <a:gd name="connsiteY1" fmla="*/ 119269 h 2491407"/>
                <a:gd name="connsiteX2" fmla="*/ 1908313 w 2029793"/>
                <a:gd name="connsiteY2" fmla="*/ 410817 h 2491407"/>
                <a:gd name="connsiteX3" fmla="*/ 2001078 w 2029793"/>
                <a:gd name="connsiteY3" fmla="*/ 940904 h 2491407"/>
                <a:gd name="connsiteX4" fmla="*/ 1616766 w 2029793"/>
                <a:gd name="connsiteY4" fmla="*/ 1563756 h 2491407"/>
                <a:gd name="connsiteX5" fmla="*/ 768627 w 2029793"/>
                <a:gd name="connsiteY5" fmla="*/ 2491407 h 2491407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768627 w 2029793"/>
                <a:gd name="connsiteY5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108667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11894"/>
                <a:gd name="connsiteX1" fmla="*/ 1166192 w 2029793"/>
                <a:gd name="connsiteY1" fmla="*/ 119269 h 2411894"/>
                <a:gd name="connsiteX2" fmla="*/ 1908313 w 2029793"/>
                <a:gd name="connsiteY2" fmla="*/ 410817 h 2411894"/>
                <a:gd name="connsiteX3" fmla="*/ 2001078 w 2029793"/>
                <a:gd name="connsiteY3" fmla="*/ 940904 h 2411894"/>
                <a:gd name="connsiteX4" fmla="*/ 1616766 w 2029793"/>
                <a:gd name="connsiteY4" fmla="*/ 1563756 h 2411894"/>
                <a:gd name="connsiteX5" fmla="*/ 967409 w 2029793"/>
                <a:gd name="connsiteY5" fmla="*/ 2133600 h 2411894"/>
                <a:gd name="connsiteX6" fmla="*/ 768627 w 2029793"/>
                <a:gd name="connsiteY6" fmla="*/ 2411894 h 2411894"/>
                <a:gd name="connsiteX0" fmla="*/ 0 w 2029793"/>
                <a:gd name="connsiteY0" fmla="*/ 0 h 2438398"/>
                <a:gd name="connsiteX1" fmla="*/ 1166192 w 2029793"/>
                <a:gd name="connsiteY1" fmla="*/ 119269 h 2438398"/>
                <a:gd name="connsiteX2" fmla="*/ 1908313 w 2029793"/>
                <a:gd name="connsiteY2" fmla="*/ 410817 h 2438398"/>
                <a:gd name="connsiteX3" fmla="*/ 2001078 w 2029793"/>
                <a:gd name="connsiteY3" fmla="*/ 940904 h 2438398"/>
                <a:gd name="connsiteX4" fmla="*/ 1616766 w 2029793"/>
                <a:gd name="connsiteY4" fmla="*/ 1563756 h 2438398"/>
                <a:gd name="connsiteX5" fmla="*/ 967409 w 2029793"/>
                <a:gd name="connsiteY5" fmla="*/ 2133600 h 2438398"/>
                <a:gd name="connsiteX6" fmla="*/ 834887 w 2029793"/>
                <a:gd name="connsiteY6" fmla="*/ 2438398 h 2438398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967409 w 2029793"/>
                <a:gd name="connsiteY5" fmla="*/ 2133600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484588 w 2029793"/>
                <a:gd name="connsiteY5" fmla="*/ 2067651 h 2412019"/>
                <a:gd name="connsiteX6" fmla="*/ 335416 w 2029793"/>
                <a:gd name="connsiteY6" fmla="*/ 2412019 h 2412019"/>
                <a:gd name="connsiteX0" fmla="*/ 0 w 2029793"/>
                <a:gd name="connsiteY0" fmla="*/ 0 h 2412019"/>
                <a:gd name="connsiteX1" fmla="*/ 1166192 w 2029793"/>
                <a:gd name="connsiteY1" fmla="*/ 119269 h 2412019"/>
                <a:gd name="connsiteX2" fmla="*/ 1908313 w 2029793"/>
                <a:gd name="connsiteY2" fmla="*/ 410817 h 2412019"/>
                <a:gd name="connsiteX3" fmla="*/ 2001078 w 2029793"/>
                <a:gd name="connsiteY3" fmla="*/ 940904 h 2412019"/>
                <a:gd name="connsiteX4" fmla="*/ 1616766 w 2029793"/>
                <a:gd name="connsiteY4" fmla="*/ 1563756 h 2412019"/>
                <a:gd name="connsiteX5" fmla="*/ 551184 w 2029793"/>
                <a:gd name="connsiteY5" fmla="*/ 2107221 h 2412019"/>
                <a:gd name="connsiteX6" fmla="*/ 335416 w 2029793"/>
                <a:gd name="connsiteY6" fmla="*/ 2412019 h 2412019"/>
                <a:gd name="connsiteX0" fmla="*/ 0 w 2029793"/>
                <a:gd name="connsiteY0" fmla="*/ 0 h 2451589"/>
                <a:gd name="connsiteX1" fmla="*/ 1166192 w 2029793"/>
                <a:gd name="connsiteY1" fmla="*/ 119269 h 2451589"/>
                <a:gd name="connsiteX2" fmla="*/ 1908313 w 2029793"/>
                <a:gd name="connsiteY2" fmla="*/ 410817 h 2451589"/>
                <a:gd name="connsiteX3" fmla="*/ 2001078 w 2029793"/>
                <a:gd name="connsiteY3" fmla="*/ 940904 h 2451589"/>
                <a:gd name="connsiteX4" fmla="*/ 1616766 w 2029793"/>
                <a:gd name="connsiteY4" fmla="*/ 1563756 h 2451589"/>
                <a:gd name="connsiteX5" fmla="*/ 551184 w 2029793"/>
                <a:gd name="connsiteY5" fmla="*/ 2107221 h 2451589"/>
                <a:gd name="connsiteX6" fmla="*/ 318766 w 2029793"/>
                <a:gd name="connsiteY6" fmla="*/ 2451589 h 2451589"/>
                <a:gd name="connsiteX0" fmla="*/ 0 w 2040835"/>
                <a:gd name="connsiteY0" fmla="*/ 0 h 2451589"/>
                <a:gd name="connsiteX1" fmla="*/ 1166192 w 2040835"/>
                <a:gd name="connsiteY1" fmla="*/ 119269 h 2451589"/>
                <a:gd name="connsiteX2" fmla="*/ 1908313 w 2040835"/>
                <a:gd name="connsiteY2" fmla="*/ 410817 h 2451589"/>
                <a:gd name="connsiteX3" fmla="*/ 2001078 w 2040835"/>
                <a:gd name="connsiteY3" fmla="*/ 940904 h 2451589"/>
                <a:gd name="connsiteX4" fmla="*/ 1466925 w 2040835"/>
                <a:gd name="connsiteY4" fmla="*/ 1484616 h 2451589"/>
                <a:gd name="connsiteX5" fmla="*/ 551184 w 2040835"/>
                <a:gd name="connsiteY5" fmla="*/ 2107221 h 2451589"/>
                <a:gd name="connsiteX6" fmla="*/ 318766 w 2040835"/>
                <a:gd name="connsiteY6" fmla="*/ 2451589 h 2451589"/>
                <a:gd name="connsiteX0" fmla="*/ 0 w 1966407"/>
                <a:gd name="connsiteY0" fmla="*/ 0 h 2451589"/>
                <a:gd name="connsiteX1" fmla="*/ 1166192 w 1966407"/>
                <a:gd name="connsiteY1" fmla="*/ 119269 h 2451589"/>
                <a:gd name="connsiteX2" fmla="*/ 1908313 w 1966407"/>
                <a:gd name="connsiteY2" fmla="*/ 410817 h 2451589"/>
                <a:gd name="connsiteX3" fmla="*/ 1867886 w 1966407"/>
                <a:gd name="connsiteY3" fmla="*/ 993663 h 2451589"/>
                <a:gd name="connsiteX4" fmla="*/ 1466925 w 1966407"/>
                <a:gd name="connsiteY4" fmla="*/ 1484616 h 2451589"/>
                <a:gd name="connsiteX5" fmla="*/ 551184 w 1966407"/>
                <a:gd name="connsiteY5" fmla="*/ 2107221 h 2451589"/>
                <a:gd name="connsiteX6" fmla="*/ 318766 w 1966407"/>
                <a:gd name="connsiteY6" fmla="*/ 2451589 h 2451589"/>
                <a:gd name="connsiteX0" fmla="*/ 0 w 1898452"/>
                <a:gd name="connsiteY0" fmla="*/ 0 h 2451589"/>
                <a:gd name="connsiteX1" fmla="*/ 1166192 w 1898452"/>
                <a:gd name="connsiteY1" fmla="*/ 119269 h 2451589"/>
                <a:gd name="connsiteX2" fmla="*/ 1791769 w 1898452"/>
                <a:gd name="connsiteY2" fmla="*/ 463577 h 2451589"/>
                <a:gd name="connsiteX3" fmla="*/ 1867886 w 1898452"/>
                <a:gd name="connsiteY3" fmla="*/ 993663 h 2451589"/>
                <a:gd name="connsiteX4" fmla="*/ 1466925 w 1898452"/>
                <a:gd name="connsiteY4" fmla="*/ 1484616 h 2451589"/>
                <a:gd name="connsiteX5" fmla="*/ 551184 w 1898452"/>
                <a:gd name="connsiteY5" fmla="*/ 2107221 h 2451589"/>
                <a:gd name="connsiteX6" fmla="*/ 318766 w 1898452"/>
                <a:gd name="connsiteY6" fmla="*/ 2451589 h 2451589"/>
                <a:gd name="connsiteX0" fmla="*/ 0 w 1836664"/>
                <a:gd name="connsiteY0" fmla="*/ 0 h 2451589"/>
                <a:gd name="connsiteX1" fmla="*/ 1166192 w 1836664"/>
                <a:gd name="connsiteY1" fmla="*/ 119269 h 2451589"/>
                <a:gd name="connsiteX2" fmla="*/ 1791769 w 1836664"/>
                <a:gd name="connsiteY2" fmla="*/ 463577 h 2451589"/>
                <a:gd name="connsiteX3" fmla="*/ 1751343 w 1836664"/>
                <a:gd name="connsiteY3" fmla="*/ 1125563 h 2451589"/>
                <a:gd name="connsiteX4" fmla="*/ 1466925 w 1836664"/>
                <a:gd name="connsiteY4" fmla="*/ 1484616 h 2451589"/>
                <a:gd name="connsiteX5" fmla="*/ 551184 w 1836664"/>
                <a:gd name="connsiteY5" fmla="*/ 2107221 h 2451589"/>
                <a:gd name="connsiteX6" fmla="*/ 318766 w 1836664"/>
                <a:gd name="connsiteY6" fmla="*/ 2451589 h 2451589"/>
                <a:gd name="connsiteX0" fmla="*/ 0 w 1853943"/>
                <a:gd name="connsiteY0" fmla="*/ 0 h 2451589"/>
                <a:gd name="connsiteX1" fmla="*/ 1166192 w 1853943"/>
                <a:gd name="connsiteY1" fmla="*/ 119269 h 2451589"/>
                <a:gd name="connsiteX2" fmla="*/ 1791769 w 1853943"/>
                <a:gd name="connsiteY2" fmla="*/ 463577 h 2451589"/>
                <a:gd name="connsiteX3" fmla="*/ 1751343 w 1853943"/>
                <a:gd name="connsiteY3" fmla="*/ 1125563 h 2451589"/>
                <a:gd name="connsiteX4" fmla="*/ 1083998 w 1853943"/>
                <a:gd name="connsiteY4" fmla="*/ 1616516 h 2451589"/>
                <a:gd name="connsiteX5" fmla="*/ 551184 w 1853943"/>
                <a:gd name="connsiteY5" fmla="*/ 2107221 h 2451589"/>
                <a:gd name="connsiteX6" fmla="*/ 318766 w 1853943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551184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318766 w 1829060"/>
                <a:gd name="connsiteY6" fmla="*/ 2451589 h 2451589"/>
                <a:gd name="connsiteX0" fmla="*/ 0 w 1829060"/>
                <a:gd name="connsiteY0" fmla="*/ 0 h 2451589"/>
                <a:gd name="connsiteX1" fmla="*/ 1166192 w 1829060"/>
                <a:gd name="connsiteY1" fmla="*/ 119269 h 2451589"/>
                <a:gd name="connsiteX2" fmla="*/ 1791769 w 1829060"/>
                <a:gd name="connsiteY2" fmla="*/ 463577 h 2451589"/>
                <a:gd name="connsiteX3" fmla="*/ 1684746 w 1829060"/>
                <a:gd name="connsiteY3" fmla="*/ 1138752 h 2451589"/>
                <a:gd name="connsiteX4" fmla="*/ 1083998 w 1829060"/>
                <a:gd name="connsiteY4" fmla="*/ 1616516 h 2451589"/>
                <a:gd name="connsiteX5" fmla="*/ 368045 w 1829060"/>
                <a:gd name="connsiteY5" fmla="*/ 2107221 h 2451589"/>
                <a:gd name="connsiteX6" fmla="*/ 102329 w 1829060"/>
                <a:gd name="connsiteY6" fmla="*/ 2451589 h 2451589"/>
                <a:gd name="connsiteX0" fmla="*/ 0 w 1846589"/>
                <a:gd name="connsiteY0" fmla="*/ 0 h 2451589"/>
                <a:gd name="connsiteX1" fmla="*/ 1166192 w 1846589"/>
                <a:gd name="connsiteY1" fmla="*/ 119269 h 2451589"/>
                <a:gd name="connsiteX2" fmla="*/ 1791769 w 1846589"/>
                <a:gd name="connsiteY2" fmla="*/ 463577 h 2451589"/>
                <a:gd name="connsiteX3" fmla="*/ 1734694 w 1846589"/>
                <a:gd name="connsiteY3" fmla="*/ 1138752 h 2451589"/>
                <a:gd name="connsiteX4" fmla="*/ 1083998 w 1846589"/>
                <a:gd name="connsiteY4" fmla="*/ 1616516 h 2451589"/>
                <a:gd name="connsiteX5" fmla="*/ 368045 w 1846589"/>
                <a:gd name="connsiteY5" fmla="*/ 2107221 h 2451589"/>
                <a:gd name="connsiteX6" fmla="*/ 102329 w 1846589"/>
                <a:gd name="connsiteY6" fmla="*/ 2451589 h 2451589"/>
                <a:gd name="connsiteX0" fmla="*/ 0 w 1868173"/>
                <a:gd name="connsiteY0" fmla="*/ 0 h 2451589"/>
                <a:gd name="connsiteX1" fmla="*/ 1166192 w 1868173"/>
                <a:gd name="connsiteY1" fmla="*/ 119269 h 2451589"/>
                <a:gd name="connsiteX2" fmla="*/ 1791769 w 1868173"/>
                <a:gd name="connsiteY2" fmla="*/ 463577 h 2451589"/>
                <a:gd name="connsiteX3" fmla="*/ 1734694 w 1868173"/>
                <a:gd name="connsiteY3" fmla="*/ 1138752 h 2451589"/>
                <a:gd name="connsiteX4" fmla="*/ 1083998 w 1868173"/>
                <a:gd name="connsiteY4" fmla="*/ 1616516 h 2451589"/>
                <a:gd name="connsiteX5" fmla="*/ 368045 w 1868173"/>
                <a:gd name="connsiteY5" fmla="*/ 2107221 h 2451589"/>
                <a:gd name="connsiteX6" fmla="*/ 102329 w 1868173"/>
                <a:gd name="connsiteY6" fmla="*/ 2451589 h 2451589"/>
                <a:gd name="connsiteX0" fmla="*/ 0 w 1769140"/>
                <a:gd name="connsiteY0" fmla="*/ 0 h 2451589"/>
                <a:gd name="connsiteX1" fmla="*/ 1166192 w 1769140"/>
                <a:gd name="connsiteY1" fmla="*/ 119269 h 2451589"/>
                <a:gd name="connsiteX2" fmla="*/ 1625279 w 1769140"/>
                <a:gd name="connsiteY2" fmla="*/ 507226 h 2451589"/>
                <a:gd name="connsiteX3" fmla="*/ 1734694 w 1769140"/>
                <a:gd name="connsiteY3" fmla="*/ 1138752 h 2451589"/>
                <a:gd name="connsiteX4" fmla="*/ 1083998 w 1769140"/>
                <a:gd name="connsiteY4" fmla="*/ 1616516 h 2451589"/>
                <a:gd name="connsiteX5" fmla="*/ 368045 w 1769140"/>
                <a:gd name="connsiteY5" fmla="*/ 2107221 h 2451589"/>
                <a:gd name="connsiteX6" fmla="*/ 102329 w 1769140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368045 w 1660501"/>
                <a:gd name="connsiteY5" fmla="*/ 2107221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102329 w 1660501"/>
                <a:gd name="connsiteY6" fmla="*/ 2451589 h 2451589"/>
                <a:gd name="connsiteX0" fmla="*/ 0 w 1660501"/>
                <a:gd name="connsiteY0" fmla="*/ 0 h 2451589"/>
                <a:gd name="connsiteX1" fmla="*/ 1166192 w 1660501"/>
                <a:gd name="connsiteY1" fmla="*/ 119269 h 2451589"/>
                <a:gd name="connsiteX2" fmla="*/ 1625279 w 1660501"/>
                <a:gd name="connsiteY2" fmla="*/ 507226 h 2451589"/>
                <a:gd name="connsiteX3" fmla="*/ 1568204 w 1660501"/>
                <a:gd name="connsiteY3" fmla="*/ 1138752 h 2451589"/>
                <a:gd name="connsiteX4" fmla="*/ 1083998 w 1660501"/>
                <a:gd name="connsiteY4" fmla="*/ 1616516 h 2451589"/>
                <a:gd name="connsiteX5" fmla="*/ 401344 w 1660501"/>
                <a:gd name="connsiteY5" fmla="*/ 2034472 h 2451589"/>
                <a:gd name="connsiteX6" fmla="*/ 285468 w 1660501"/>
                <a:gd name="connsiteY6" fmla="*/ 2451589 h 2451589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401344 w 1660501"/>
                <a:gd name="connsiteY5" fmla="*/ 2034472 h 2494284"/>
                <a:gd name="connsiteX6" fmla="*/ 141870 w 1660501"/>
                <a:gd name="connsiteY6" fmla="*/ 2494284 h 2494284"/>
                <a:gd name="connsiteX0" fmla="*/ 0 w 1660501"/>
                <a:gd name="connsiteY0" fmla="*/ 0 h 2494284"/>
                <a:gd name="connsiteX1" fmla="*/ 1166192 w 1660501"/>
                <a:gd name="connsiteY1" fmla="*/ 119269 h 2494284"/>
                <a:gd name="connsiteX2" fmla="*/ 1625279 w 1660501"/>
                <a:gd name="connsiteY2" fmla="*/ 507226 h 2494284"/>
                <a:gd name="connsiteX3" fmla="*/ 1568204 w 1660501"/>
                <a:gd name="connsiteY3" fmla="*/ 1138752 h 2494284"/>
                <a:gd name="connsiteX4" fmla="*/ 1083998 w 1660501"/>
                <a:gd name="connsiteY4" fmla="*/ 1616516 h 2494284"/>
                <a:gd name="connsiteX5" fmla="*/ 233813 w 1660501"/>
                <a:gd name="connsiteY5" fmla="*/ 2023798 h 2494284"/>
                <a:gd name="connsiteX6" fmla="*/ 141870 w 1660501"/>
                <a:gd name="connsiteY6" fmla="*/ 2494284 h 2494284"/>
                <a:gd name="connsiteX0" fmla="*/ 0 w 1662266"/>
                <a:gd name="connsiteY0" fmla="*/ 0 h 2494284"/>
                <a:gd name="connsiteX1" fmla="*/ 1142259 w 1662266"/>
                <a:gd name="connsiteY1" fmla="*/ 236681 h 2494284"/>
                <a:gd name="connsiteX2" fmla="*/ 1625279 w 1662266"/>
                <a:gd name="connsiteY2" fmla="*/ 507226 h 2494284"/>
                <a:gd name="connsiteX3" fmla="*/ 1568204 w 1662266"/>
                <a:gd name="connsiteY3" fmla="*/ 1138752 h 2494284"/>
                <a:gd name="connsiteX4" fmla="*/ 1083998 w 1662266"/>
                <a:gd name="connsiteY4" fmla="*/ 1616516 h 2494284"/>
                <a:gd name="connsiteX5" fmla="*/ 233813 w 1662266"/>
                <a:gd name="connsiteY5" fmla="*/ 2023798 h 2494284"/>
                <a:gd name="connsiteX6" fmla="*/ 141870 w 1662266"/>
                <a:gd name="connsiteY6" fmla="*/ 2494284 h 2494284"/>
                <a:gd name="connsiteX0" fmla="*/ 0 w 1753485"/>
                <a:gd name="connsiteY0" fmla="*/ 0 h 2494284"/>
                <a:gd name="connsiteX1" fmla="*/ 1142259 w 1753485"/>
                <a:gd name="connsiteY1" fmla="*/ 236681 h 2494284"/>
                <a:gd name="connsiteX2" fmla="*/ 1732977 w 1753485"/>
                <a:gd name="connsiteY2" fmla="*/ 710027 h 2494284"/>
                <a:gd name="connsiteX3" fmla="*/ 1568204 w 1753485"/>
                <a:gd name="connsiteY3" fmla="*/ 1138752 h 2494284"/>
                <a:gd name="connsiteX4" fmla="*/ 1083998 w 1753485"/>
                <a:gd name="connsiteY4" fmla="*/ 1616516 h 2494284"/>
                <a:gd name="connsiteX5" fmla="*/ 233813 w 1753485"/>
                <a:gd name="connsiteY5" fmla="*/ 2023798 h 2494284"/>
                <a:gd name="connsiteX6" fmla="*/ 141870 w 1753485"/>
                <a:gd name="connsiteY6" fmla="*/ 2494284 h 2494284"/>
                <a:gd name="connsiteX0" fmla="*/ 0 w 1630300"/>
                <a:gd name="connsiteY0" fmla="*/ 0 h 2494284"/>
                <a:gd name="connsiteX1" fmla="*/ 1142259 w 1630300"/>
                <a:gd name="connsiteY1" fmla="*/ 236681 h 2494284"/>
                <a:gd name="connsiteX2" fmla="*/ 1577413 w 1630300"/>
                <a:gd name="connsiteY2" fmla="*/ 699354 h 2494284"/>
                <a:gd name="connsiteX3" fmla="*/ 1568204 w 1630300"/>
                <a:gd name="connsiteY3" fmla="*/ 1138752 h 2494284"/>
                <a:gd name="connsiteX4" fmla="*/ 1083998 w 1630300"/>
                <a:gd name="connsiteY4" fmla="*/ 1616516 h 2494284"/>
                <a:gd name="connsiteX5" fmla="*/ 233813 w 1630300"/>
                <a:gd name="connsiteY5" fmla="*/ 2023798 h 2494284"/>
                <a:gd name="connsiteX6" fmla="*/ 141870 w 1630300"/>
                <a:gd name="connsiteY6" fmla="*/ 2494284 h 2494284"/>
                <a:gd name="connsiteX0" fmla="*/ 0 w 1591529"/>
                <a:gd name="connsiteY0" fmla="*/ 0 h 2494284"/>
                <a:gd name="connsiteX1" fmla="*/ 1142259 w 1591529"/>
                <a:gd name="connsiteY1" fmla="*/ 236681 h 2494284"/>
                <a:gd name="connsiteX2" fmla="*/ 1577413 w 1591529"/>
                <a:gd name="connsiteY2" fmla="*/ 699354 h 2494284"/>
                <a:gd name="connsiteX3" fmla="*/ 1448539 w 1591529"/>
                <a:gd name="connsiteY3" fmla="*/ 1288184 h 2494284"/>
                <a:gd name="connsiteX4" fmla="*/ 1083998 w 1591529"/>
                <a:gd name="connsiteY4" fmla="*/ 1616516 h 2494284"/>
                <a:gd name="connsiteX5" fmla="*/ 233813 w 1591529"/>
                <a:gd name="connsiteY5" fmla="*/ 2023798 h 2494284"/>
                <a:gd name="connsiteX6" fmla="*/ 141870 w 1591529"/>
                <a:gd name="connsiteY6" fmla="*/ 2494284 h 2494284"/>
                <a:gd name="connsiteX0" fmla="*/ 0 w 1599389"/>
                <a:gd name="connsiteY0" fmla="*/ 0 h 2494284"/>
                <a:gd name="connsiteX1" fmla="*/ 1142259 w 1599389"/>
                <a:gd name="connsiteY1" fmla="*/ 236681 h 2494284"/>
                <a:gd name="connsiteX2" fmla="*/ 1577413 w 1599389"/>
                <a:gd name="connsiteY2" fmla="*/ 699354 h 2494284"/>
                <a:gd name="connsiteX3" fmla="*/ 1448539 w 1599389"/>
                <a:gd name="connsiteY3" fmla="*/ 1288184 h 2494284"/>
                <a:gd name="connsiteX4" fmla="*/ 713038 w 1599389"/>
                <a:gd name="connsiteY4" fmla="*/ 1712579 h 2494284"/>
                <a:gd name="connsiteX5" fmla="*/ 233813 w 1599389"/>
                <a:gd name="connsiteY5" fmla="*/ 2023798 h 2494284"/>
                <a:gd name="connsiteX6" fmla="*/ 141870 w 1599389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233813 w 1588623"/>
                <a:gd name="connsiteY5" fmla="*/ 2023798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8623"/>
                <a:gd name="connsiteY0" fmla="*/ 0 h 2494284"/>
                <a:gd name="connsiteX1" fmla="*/ 1142259 w 1588623"/>
                <a:gd name="connsiteY1" fmla="*/ 236681 h 2494284"/>
                <a:gd name="connsiteX2" fmla="*/ 1577413 w 1588623"/>
                <a:gd name="connsiteY2" fmla="*/ 699354 h 2494284"/>
                <a:gd name="connsiteX3" fmla="*/ 1448539 w 1588623"/>
                <a:gd name="connsiteY3" fmla="*/ 1288184 h 2494284"/>
                <a:gd name="connsiteX4" fmla="*/ 1322366 w 1588623"/>
                <a:gd name="connsiteY4" fmla="*/ 1818152 h 2494284"/>
                <a:gd name="connsiteX5" fmla="*/ 1262055 w 1588623"/>
                <a:gd name="connsiteY5" fmla="*/ 2164563 h 2494284"/>
                <a:gd name="connsiteX6" fmla="*/ 141870 w 1588623"/>
                <a:gd name="connsiteY6" fmla="*/ 2494284 h 2494284"/>
                <a:gd name="connsiteX0" fmla="*/ 0 w 1589252"/>
                <a:gd name="connsiteY0" fmla="*/ 0 h 2494284"/>
                <a:gd name="connsiteX1" fmla="*/ 1142259 w 1589252"/>
                <a:gd name="connsiteY1" fmla="*/ 236681 h 2494284"/>
                <a:gd name="connsiteX2" fmla="*/ 1577413 w 1589252"/>
                <a:gd name="connsiteY2" fmla="*/ 699354 h 2494284"/>
                <a:gd name="connsiteX3" fmla="*/ 1448539 w 1589252"/>
                <a:gd name="connsiteY3" fmla="*/ 1288184 h 2494284"/>
                <a:gd name="connsiteX4" fmla="*/ 1262055 w 1589252"/>
                <a:gd name="connsiteY4" fmla="*/ 2164563 h 2494284"/>
                <a:gd name="connsiteX5" fmla="*/ 141870 w 1589252"/>
                <a:gd name="connsiteY5" fmla="*/ 2494284 h 2494284"/>
                <a:gd name="connsiteX0" fmla="*/ 0 w 1579971"/>
                <a:gd name="connsiteY0" fmla="*/ 0 h 2494284"/>
                <a:gd name="connsiteX1" fmla="*/ 1142259 w 1579971"/>
                <a:gd name="connsiteY1" fmla="*/ 236681 h 2494284"/>
                <a:gd name="connsiteX2" fmla="*/ 1577413 w 1579971"/>
                <a:gd name="connsiteY2" fmla="*/ 699354 h 2494284"/>
                <a:gd name="connsiteX3" fmla="*/ 1262055 w 1579971"/>
                <a:gd name="connsiteY3" fmla="*/ 2164563 h 2494284"/>
                <a:gd name="connsiteX4" fmla="*/ 141870 w 1579971"/>
                <a:gd name="connsiteY4" fmla="*/ 2494284 h 2494284"/>
                <a:gd name="connsiteX0" fmla="*/ 0 w 1668642"/>
                <a:gd name="connsiteY0" fmla="*/ 0 h 2494284"/>
                <a:gd name="connsiteX1" fmla="*/ 1142259 w 1668642"/>
                <a:gd name="connsiteY1" fmla="*/ 236681 h 2494284"/>
                <a:gd name="connsiteX2" fmla="*/ 1577413 w 1668642"/>
                <a:gd name="connsiteY2" fmla="*/ 699354 h 2494284"/>
                <a:gd name="connsiteX3" fmla="*/ 1528636 w 1668642"/>
                <a:gd name="connsiteY3" fmla="*/ 1619098 h 2494284"/>
                <a:gd name="connsiteX4" fmla="*/ 141870 w 1668642"/>
                <a:gd name="connsiteY4" fmla="*/ 2494284 h 2494284"/>
                <a:gd name="connsiteX0" fmla="*/ 0 w 1668642"/>
                <a:gd name="connsiteY0" fmla="*/ 0 h 2265540"/>
                <a:gd name="connsiteX1" fmla="*/ 1142259 w 1668642"/>
                <a:gd name="connsiteY1" fmla="*/ 236681 h 2265540"/>
                <a:gd name="connsiteX2" fmla="*/ 1577413 w 1668642"/>
                <a:gd name="connsiteY2" fmla="*/ 699354 h 2265540"/>
                <a:gd name="connsiteX3" fmla="*/ 1528636 w 1668642"/>
                <a:gd name="connsiteY3" fmla="*/ 1619098 h 2265540"/>
                <a:gd name="connsiteX4" fmla="*/ 1132028 w 1668642"/>
                <a:gd name="connsiteY4" fmla="*/ 2265540 h 2265540"/>
                <a:gd name="connsiteX0" fmla="*/ 0 w 1668642"/>
                <a:gd name="connsiteY0" fmla="*/ 0 h 2142371"/>
                <a:gd name="connsiteX1" fmla="*/ 1142259 w 1668642"/>
                <a:gd name="connsiteY1" fmla="*/ 236681 h 2142371"/>
                <a:gd name="connsiteX2" fmla="*/ 1577413 w 1668642"/>
                <a:gd name="connsiteY2" fmla="*/ 699354 h 2142371"/>
                <a:gd name="connsiteX3" fmla="*/ 1528636 w 1668642"/>
                <a:gd name="connsiteY3" fmla="*/ 1619098 h 2142371"/>
                <a:gd name="connsiteX4" fmla="*/ 1112986 w 1668642"/>
                <a:gd name="connsiteY4" fmla="*/ 2142371 h 2142371"/>
                <a:gd name="connsiteX0" fmla="*/ 0 w 1668642"/>
                <a:gd name="connsiteY0" fmla="*/ 0 h 2247945"/>
                <a:gd name="connsiteX1" fmla="*/ 1142259 w 1668642"/>
                <a:gd name="connsiteY1" fmla="*/ 236681 h 2247945"/>
                <a:gd name="connsiteX2" fmla="*/ 1577413 w 1668642"/>
                <a:gd name="connsiteY2" fmla="*/ 699354 h 2247945"/>
                <a:gd name="connsiteX3" fmla="*/ 1528636 w 1668642"/>
                <a:gd name="connsiteY3" fmla="*/ 1619098 h 2247945"/>
                <a:gd name="connsiteX4" fmla="*/ 960655 w 1668642"/>
                <a:gd name="connsiteY4" fmla="*/ 2247945 h 2247945"/>
                <a:gd name="connsiteX0" fmla="*/ 0 w 1731515"/>
                <a:gd name="connsiteY0" fmla="*/ 0 h 2247945"/>
                <a:gd name="connsiteX1" fmla="*/ 1142259 w 1731515"/>
                <a:gd name="connsiteY1" fmla="*/ 236681 h 2247945"/>
                <a:gd name="connsiteX2" fmla="*/ 1691662 w 1731515"/>
                <a:gd name="connsiteY2" fmla="*/ 840119 h 2247945"/>
                <a:gd name="connsiteX3" fmla="*/ 1528636 w 1731515"/>
                <a:gd name="connsiteY3" fmla="*/ 1619098 h 2247945"/>
                <a:gd name="connsiteX4" fmla="*/ 960655 w 1731515"/>
                <a:gd name="connsiteY4" fmla="*/ 2247945 h 2247945"/>
                <a:gd name="connsiteX0" fmla="*/ 0 w 1731515"/>
                <a:gd name="connsiteY0" fmla="*/ 0 h 2304047"/>
                <a:gd name="connsiteX1" fmla="*/ 1142259 w 1731515"/>
                <a:gd name="connsiteY1" fmla="*/ 236681 h 2304047"/>
                <a:gd name="connsiteX2" fmla="*/ 1691662 w 1731515"/>
                <a:gd name="connsiteY2" fmla="*/ 840119 h 2304047"/>
                <a:gd name="connsiteX3" fmla="*/ 1528636 w 1731515"/>
                <a:gd name="connsiteY3" fmla="*/ 1619098 h 2304047"/>
                <a:gd name="connsiteX4" fmla="*/ 763341 w 1731515"/>
                <a:gd name="connsiteY4" fmla="*/ 2304047 h 2304047"/>
                <a:gd name="connsiteX0" fmla="*/ 0 w 1678774"/>
                <a:gd name="connsiteY0" fmla="*/ 0 h 2304047"/>
                <a:gd name="connsiteX1" fmla="*/ 1142259 w 1678774"/>
                <a:gd name="connsiteY1" fmla="*/ 236681 h 2304047"/>
                <a:gd name="connsiteX2" fmla="*/ 1600594 w 1678774"/>
                <a:gd name="connsiteY2" fmla="*/ 840119 h 2304047"/>
                <a:gd name="connsiteX3" fmla="*/ 1528636 w 1678774"/>
                <a:gd name="connsiteY3" fmla="*/ 1619098 h 2304047"/>
                <a:gd name="connsiteX4" fmla="*/ 763341 w 1678774"/>
                <a:gd name="connsiteY4" fmla="*/ 2304047 h 2304047"/>
                <a:gd name="connsiteX0" fmla="*/ 0 w 1691771"/>
                <a:gd name="connsiteY0" fmla="*/ 0 h 2304047"/>
                <a:gd name="connsiteX1" fmla="*/ 929767 w 1691771"/>
                <a:gd name="connsiteY1" fmla="*/ 222656 h 2304047"/>
                <a:gd name="connsiteX2" fmla="*/ 1600594 w 1691771"/>
                <a:gd name="connsiteY2" fmla="*/ 840119 h 2304047"/>
                <a:gd name="connsiteX3" fmla="*/ 1528636 w 1691771"/>
                <a:gd name="connsiteY3" fmla="*/ 1619098 h 2304047"/>
                <a:gd name="connsiteX4" fmla="*/ 763341 w 1691771"/>
                <a:gd name="connsiteY4" fmla="*/ 2304047 h 2304047"/>
                <a:gd name="connsiteX0" fmla="*/ 0 w 1630836"/>
                <a:gd name="connsiteY0" fmla="*/ 0 h 2304047"/>
                <a:gd name="connsiteX1" fmla="*/ 929767 w 1630836"/>
                <a:gd name="connsiteY1" fmla="*/ 222656 h 2304047"/>
                <a:gd name="connsiteX2" fmla="*/ 1600594 w 1630836"/>
                <a:gd name="connsiteY2" fmla="*/ 840119 h 2304047"/>
                <a:gd name="connsiteX3" fmla="*/ 1376855 w 1630836"/>
                <a:gd name="connsiteY3" fmla="*/ 1619098 h 2304047"/>
                <a:gd name="connsiteX4" fmla="*/ 763341 w 1630836"/>
                <a:gd name="connsiteY4" fmla="*/ 2304047 h 2304047"/>
                <a:gd name="connsiteX0" fmla="*/ 0 w 1523668"/>
                <a:gd name="connsiteY0" fmla="*/ 0 h 2304047"/>
                <a:gd name="connsiteX1" fmla="*/ 929767 w 1523668"/>
                <a:gd name="connsiteY1" fmla="*/ 222656 h 2304047"/>
                <a:gd name="connsiteX2" fmla="*/ 1433635 w 1523668"/>
                <a:gd name="connsiteY2" fmla="*/ 952324 h 2304047"/>
                <a:gd name="connsiteX3" fmla="*/ 1376855 w 1523668"/>
                <a:gd name="connsiteY3" fmla="*/ 1619098 h 2304047"/>
                <a:gd name="connsiteX4" fmla="*/ 763341 w 1523668"/>
                <a:gd name="connsiteY4" fmla="*/ 2304047 h 2304047"/>
                <a:gd name="connsiteX0" fmla="*/ 0 w 1476146"/>
                <a:gd name="connsiteY0" fmla="*/ 0 h 2304047"/>
                <a:gd name="connsiteX1" fmla="*/ 929767 w 1476146"/>
                <a:gd name="connsiteY1" fmla="*/ 222656 h 2304047"/>
                <a:gd name="connsiteX2" fmla="*/ 1433635 w 1476146"/>
                <a:gd name="connsiteY2" fmla="*/ 952324 h 2304047"/>
                <a:gd name="connsiteX3" fmla="*/ 1285787 w 1476146"/>
                <a:gd name="connsiteY3" fmla="*/ 1633124 h 2304047"/>
                <a:gd name="connsiteX4" fmla="*/ 763341 w 1476146"/>
                <a:gd name="connsiteY4" fmla="*/ 2304047 h 2304047"/>
                <a:gd name="connsiteX0" fmla="*/ 0 w 1461619"/>
                <a:gd name="connsiteY0" fmla="*/ 0 h 2304047"/>
                <a:gd name="connsiteX1" fmla="*/ 929767 w 1461619"/>
                <a:gd name="connsiteY1" fmla="*/ 222656 h 2304047"/>
                <a:gd name="connsiteX2" fmla="*/ 1433635 w 1461619"/>
                <a:gd name="connsiteY2" fmla="*/ 952324 h 2304047"/>
                <a:gd name="connsiteX3" fmla="*/ 1285787 w 1461619"/>
                <a:gd name="connsiteY3" fmla="*/ 1633124 h 2304047"/>
                <a:gd name="connsiteX4" fmla="*/ 763341 w 1461619"/>
                <a:gd name="connsiteY4" fmla="*/ 2304047 h 2304047"/>
                <a:gd name="connsiteX0" fmla="*/ 0 w 1456432"/>
                <a:gd name="connsiteY0" fmla="*/ 0 h 2304047"/>
                <a:gd name="connsiteX1" fmla="*/ 929767 w 1456432"/>
                <a:gd name="connsiteY1" fmla="*/ 222656 h 2304047"/>
                <a:gd name="connsiteX2" fmla="*/ 1433635 w 1456432"/>
                <a:gd name="connsiteY2" fmla="*/ 952324 h 2304047"/>
                <a:gd name="connsiteX3" fmla="*/ 1285787 w 1456432"/>
                <a:gd name="connsiteY3" fmla="*/ 1633124 h 2304047"/>
                <a:gd name="connsiteX4" fmla="*/ 763341 w 1456432"/>
                <a:gd name="connsiteY4" fmla="*/ 2304047 h 2304047"/>
                <a:gd name="connsiteX0" fmla="*/ 0 w 1449521"/>
                <a:gd name="connsiteY0" fmla="*/ 0 h 2304047"/>
                <a:gd name="connsiteX1" fmla="*/ 929767 w 1449521"/>
                <a:gd name="connsiteY1" fmla="*/ 222656 h 2304047"/>
                <a:gd name="connsiteX2" fmla="*/ 1433635 w 1449521"/>
                <a:gd name="connsiteY2" fmla="*/ 952324 h 2304047"/>
                <a:gd name="connsiteX3" fmla="*/ 1285787 w 1449521"/>
                <a:gd name="connsiteY3" fmla="*/ 1633124 h 2304047"/>
                <a:gd name="connsiteX4" fmla="*/ 763341 w 1449521"/>
                <a:gd name="connsiteY4" fmla="*/ 2304047 h 2304047"/>
                <a:gd name="connsiteX0" fmla="*/ 0 w 1435847"/>
                <a:gd name="connsiteY0" fmla="*/ 0 h 2304047"/>
                <a:gd name="connsiteX1" fmla="*/ 929767 w 1435847"/>
                <a:gd name="connsiteY1" fmla="*/ 222656 h 2304047"/>
                <a:gd name="connsiteX2" fmla="*/ 1418456 w 1435847"/>
                <a:gd name="connsiteY2" fmla="*/ 910248 h 2304047"/>
                <a:gd name="connsiteX3" fmla="*/ 1285787 w 1435847"/>
                <a:gd name="connsiteY3" fmla="*/ 1633124 h 2304047"/>
                <a:gd name="connsiteX4" fmla="*/ 763341 w 1435847"/>
                <a:gd name="connsiteY4" fmla="*/ 2304047 h 2304047"/>
                <a:gd name="connsiteX0" fmla="*/ 0 w 1419184"/>
                <a:gd name="connsiteY0" fmla="*/ 0 h 2304047"/>
                <a:gd name="connsiteX1" fmla="*/ 929767 w 1419184"/>
                <a:gd name="connsiteY1" fmla="*/ 222656 h 2304047"/>
                <a:gd name="connsiteX2" fmla="*/ 1418456 w 1419184"/>
                <a:gd name="connsiteY2" fmla="*/ 910248 h 2304047"/>
                <a:gd name="connsiteX3" fmla="*/ 1285787 w 1419184"/>
                <a:gd name="connsiteY3" fmla="*/ 1633124 h 2304047"/>
                <a:gd name="connsiteX4" fmla="*/ 763341 w 1419184"/>
                <a:gd name="connsiteY4" fmla="*/ 2304047 h 2304047"/>
                <a:gd name="connsiteX0" fmla="*/ 0 w 1420458"/>
                <a:gd name="connsiteY0" fmla="*/ 0 h 2304047"/>
                <a:gd name="connsiteX1" fmla="*/ 929767 w 1420458"/>
                <a:gd name="connsiteY1" fmla="*/ 222656 h 2304047"/>
                <a:gd name="connsiteX2" fmla="*/ 1418456 w 1420458"/>
                <a:gd name="connsiteY2" fmla="*/ 910248 h 2304047"/>
                <a:gd name="connsiteX3" fmla="*/ 1285787 w 1420458"/>
                <a:gd name="connsiteY3" fmla="*/ 1633124 h 2304047"/>
                <a:gd name="connsiteX4" fmla="*/ 763341 w 1420458"/>
                <a:gd name="connsiteY4" fmla="*/ 2304047 h 2304047"/>
                <a:gd name="connsiteX0" fmla="*/ 0 w 1424400"/>
                <a:gd name="connsiteY0" fmla="*/ 0 h 2304047"/>
                <a:gd name="connsiteX1" fmla="*/ 929767 w 1424400"/>
                <a:gd name="connsiteY1" fmla="*/ 222656 h 2304047"/>
                <a:gd name="connsiteX2" fmla="*/ 1418456 w 1424400"/>
                <a:gd name="connsiteY2" fmla="*/ 910248 h 2304047"/>
                <a:gd name="connsiteX3" fmla="*/ 1285787 w 1424400"/>
                <a:gd name="connsiteY3" fmla="*/ 1633124 h 2304047"/>
                <a:gd name="connsiteX4" fmla="*/ 763341 w 1424400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885583 h 2304047"/>
                <a:gd name="connsiteX4" fmla="*/ 763341 w 1434026"/>
                <a:gd name="connsiteY4" fmla="*/ 2304047 h 2304047"/>
                <a:gd name="connsiteX0" fmla="*/ 0 w 1434026"/>
                <a:gd name="connsiteY0" fmla="*/ 0 h 2304047"/>
                <a:gd name="connsiteX1" fmla="*/ 929767 w 1434026"/>
                <a:gd name="connsiteY1" fmla="*/ 222656 h 2304047"/>
                <a:gd name="connsiteX2" fmla="*/ 1418456 w 1434026"/>
                <a:gd name="connsiteY2" fmla="*/ 910248 h 2304047"/>
                <a:gd name="connsiteX3" fmla="*/ 1240253 w 1434026"/>
                <a:gd name="connsiteY3" fmla="*/ 1927661 h 2304047"/>
                <a:gd name="connsiteX4" fmla="*/ 763341 w 1434026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763341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69737 h 2304047"/>
                <a:gd name="connsiteX4" fmla="*/ 581204 w 1440175"/>
                <a:gd name="connsiteY4" fmla="*/ 2304047 h 2304047"/>
                <a:gd name="connsiteX0" fmla="*/ 0 w 1440175"/>
                <a:gd name="connsiteY0" fmla="*/ 0 h 2304047"/>
                <a:gd name="connsiteX1" fmla="*/ 929767 w 1440175"/>
                <a:gd name="connsiteY1" fmla="*/ 222656 h 2304047"/>
                <a:gd name="connsiteX2" fmla="*/ 1418456 w 1440175"/>
                <a:gd name="connsiteY2" fmla="*/ 910248 h 2304047"/>
                <a:gd name="connsiteX3" fmla="*/ 1270610 w 1440175"/>
                <a:gd name="connsiteY3" fmla="*/ 1913634 h 2304047"/>
                <a:gd name="connsiteX4" fmla="*/ 581204 w 1440175"/>
                <a:gd name="connsiteY4" fmla="*/ 2304047 h 2304047"/>
                <a:gd name="connsiteX0" fmla="*/ 0 w 1451903"/>
                <a:gd name="connsiteY0" fmla="*/ 0 h 2304047"/>
                <a:gd name="connsiteX1" fmla="*/ 929767 w 1451903"/>
                <a:gd name="connsiteY1" fmla="*/ 222656 h 2304047"/>
                <a:gd name="connsiteX2" fmla="*/ 1418456 w 1451903"/>
                <a:gd name="connsiteY2" fmla="*/ 910248 h 2304047"/>
                <a:gd name="connsiteX3" fmla="*/ 1270610 w 1451903"/>
                <a:gd name="connsiteY3" fmla="*/ 1913634 h 2304047"/>
                <a:gd name="connsiteX4" fmla="*/ 581204 w 1451903"/>
                <a:gd name="connsiteY4" fmla="*/ 2304047 h 2304047"/>
                <a:gd name="connsiteX0" fmla="*/ 0 w 1464309"/>
                <a:gd name="connsiteY0" fmla="*/ 0 h 2304047"/>
                <a:gd name="connsiteX1" fmla="*/ 929767 w 1464309"/>
                <a:gd name="connsiteY1" fmla="*/ 222656 h 2304047"/>
                <a:gd name="connsiteX2" fmla="*/ 1418456 w 1464309"/>
                <a:gd name="connsiteY2" fmla="*/ 910248 h 2304047"/>
                <a:gd name="connsiteX3" fmla="*/ 1270610 w 1464309"/>
                <a:gd name="connsiteY3" fmla="*/ 1913634 h 2304047"/>
                <a:gd name="connsiteX4" fmla="*/ 581204 w 1464309"/>
                <a:gd name="connsiteY4" fmla="*/ 2304047 h 2304047"/>
                <a:gd name="connsiteX0" fmla="*/ 0 w 1484600"/>
                <a:gd name="connsiteY0" fmla="*/ 0 h 2304047"/>
                <a:gd name="connsiteX1" fmla="*/ 929767 w 1484600"/>
                <a:gd name="connsiteY1" fmla="*/ 222656 h 2304047"/>
                <a:gd name="connsiteX2" fmla="*/ 1448813 w 1484600"/>
                <a:gd name="connsiteY2" fmla="*/ 882196 h 2304047"/>
                <a:gd name="connsiteX3" fmla="*/ 1270610 w 1484600"/>
                <a:gd name="connsiteY3" fmla="*/ 1913634 h 2304047"/>
                <a:gd name="connsiteX4" fmla="*/ 581204 w 1484600"/>
                <a:gd name="connsiteY4" fmla="*/ 2304047 h 230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4600" h="2304047">
                  <a:moveTo>
                    <a:pt x="0" y="0"/>
                  </a:moveTo>
                  <a:cubicBezTo>
                    <a:pt x="424070" y="25400"/>
                    <a:pt x="688298" y="75623"/>
                    <a:pt x="929767" y="222656"/>
                  </a:cubicBezTo>
                  <a:cubicBezTo>
                    <a:pt x="1171236" y="369689"/>
                    <a:pt x="1392006" y="600366"/>
                    <a:pt x="1448813" y="882196"/>
                  </a:cubicBezTo>
                  <a:cubicBezTo>
                    <a:pt x="1505620" y="1164026"/>
                    <a:pt x="1525044" y="1586428"/>
                    <a:pt x="1270610" y="1913634"/>
                  </a:cubicBezTo>
                  <a:cubicBezTo>
                    <a:pt x="1155758" y="2068243"/>
                    <a:pt x="634213" y="2257665"/>
                    <a:pt x="581204" y="2304047"/>
                  </a:cubicBezTo>
                </a:path>
              </a:pathLst>
            </a:cu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piros feladat-1pl"/>
            <p:cNvCxnSpPr/>
            <p:nvPr/>
          </p:nvCxnSpPr>
          <p:spPr>
            <a:xfrm rot="16200000" flipH="1">
              <a:off x="4629815" y="2081999"/>
              <a:ext cx="4148648" cy="2731649"/>
            </a:xfrm>
            <a:prstGeom prst="curvedConnector4">
              <a:avLst>
                <a:gd name="adj1" fmla="val 3991"/>
                <a:gd name="adj2" fmla="val 126319"/>
              </a:avLst>
            </a:prstGeom>
            <a:noFill/>
            <a:ln w="76200">
              <a:solidFill>
                <a:srgbClr val="8A2734"/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46261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Ötlet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sp>
        <p:nvSpPr>
          <p:cNvPr id="9" name="Alkalmazás"/>
          <p:cNvSpPr txBox="1"/>
          <p:nvPr/>
        </p:nvSpPr>
        <p:spPr>
          <a:xfrm>
            <a:off x="2905427" y="2390035"/>
            <a:ext cx="230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Alkalmazás, pl. Excel</a:t>
            </a:r>
            <a:endParaRPr lang="en-US" dirty="0"/>
          </a:p>
        </p:txBody>
      </p:sp>
      <p:cxnSp>
        <p:nvCxnSpPr>
          <p:cNvPr id="10" name="szürke start-alkalmazás"/>
          <p:cNvCxnSpPr/>
          <p:nvPr/>
        </p:nvCxnSpPr>
        <p:spPr>
          <a:xfrm rot="5400000">
            <a:off x="4326913" y="1383093"/>
            <a:ext cx="732997" cy="1289807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396" y="2712968"/>
            <a:ext cx="293436" cy="288000"/>
          </a:xfrm>
          <a:prstGeom prst="rect">
            <a:avLst/>
          </a:prstGeom>
        </p:spPr>
      </p:pic>
      <p:sp>
        <p:nvSpPr>
          <p:cNvPr id="13" name="Feladat"/>
          <p:cNvSpPr txBox="1"/>
          <p:nvPr/>
        </p:nvSpPr>
        <p:spPr>
          <a:xfrm>
            <a:off x="2709201" y="128245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Feladat: Megtalálni egy adott tulajdonságú elemet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9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Ötlet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szürke start-5"/>
          <p:cNvCxnSpPr/>
          <p:nvPr/>
        </p:nvCxnSpPr>
        <p:spPr>
          <a:xfrm rot="16200000" flipH="1">
            <a:off x="4782263" y="2217550"/>
            <a:ext cx="1096301" cy="10957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540" y="3091528"/>
            <a:ext cx="293436" cy="288000"/>
          </a:xfrm>
          <a:prstGeom prst="rect">
            <a:avLst/>
          </a:prstGeom>
        </p:spPr>
      </p:pic>
      <p:sp>
        <p:nvSpPr>
          <p:cNvPr id="15" name="5. pl"/>
          <p:cNvSpPr txBox="1"/>
          <p:nvPr/>
        </p:nvSpPr>
        <p:spPr>
          <a:xfrm>
            <a:off x="4300993" y="27578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Függvénykönyvtár</a:t>
            </a:r>
            <a:endParaRPr lang="en-US" dirty="0"/>
          </a:p>
        </p:txBody>
      </p:sp>
      <p:sp>
        <p:nvSpPr>
          <p:cNvPr id="16" name="Feladat"/>
          <p:cNvSpPr txBox="1"/>
          <p:nvPr/>
        </p:nvSpPr>
        <p:spPr>
          <a:xfrm>
            <a:off x="2704741" y="128245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Feladat: Megtalálni egy adott tulajdonságú elemet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Majdnem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2" name="piros feladat-1pl"/>
          <p:cNvCxnSpPr/>
          <p:nvPr/>
        </p:nvCxnSpPr>
        <p:spPr>
          <a:xfrm rot="16200000" flipH="1">
            <a:off x="4629814" y="2369997"/>
            <a:ext cx="4148648" cy="2731649"/>
          </a:xfrm>
          <a:prstGeom prst="curvedConnector4">
            <a:avLst>
              <a:gd name="adj1" fmla="val 3991"/>
              <a:gd name="adj2" fmla="val 126319"/>
            </a:avLst>
          </a:pr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4" name="1. pl"/>
          <p:cNvSpPr txBox="1"/>
          <p:nvPr/>
        </p:nvSpPr>
        <p:spPr>
          <a:xfrm>
            <a:off x="5707359" y="5511731"/>
            <a:ext cx="2358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hu-HU" sz="1400" dirty="0"/>
            </a:br>
            <a:r>
              <a:rPr lang="hu-HU" dirty="0"/>
              <a:t>hibás, pontatlan</a:t>
            </a:r>
            <a:endParaRPr lang="en-US" dirty="0"/>
          </a:p>
        </p:txBody>
      </p:sp>
      <p:sp>
        <p:nvSpPr>
          <p:cNvPr id="15" name="Feladat"/>
          <p:cNvSpPr txBox="1"/>
          <p:nvPr/>
        </p:nvSpPr>
        <p:spPr>
          <a:xfrm>
            <a:off x="2704741" y="128245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Feladat: Megtalálni egy adott tulajdonságú elemet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3752773" y="2049920"/>
            <a:ext cx="42082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Kiválogatás: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 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.»)list2.Add(elem);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752773" y="3306743"/>
            <a:ext cx="36102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Megszámlálás: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 </a:t>
            </a:r>
            <a:r>
              <a:rPr lang="hu-HU" sz="2000" dirty="0" err="1"/>
              <a:t>jo</a:t>
            </a:r>
            <a:r>
              <a:rPr lang="hu-HU" sz="2000" dirty="0"/>
              <a:t>++;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3752773" y="4563567"/>
            <a:ext cx="36102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Utolsó találat: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/>
              <a:t>if</a:t>
            </a:r>
            <a:r>
              <a:rPr lang="hu-HU" sz="2000" dirty="0"/>
              <a:t> («</a:t>
            </a:r>
            <a:r>
              <a:rPr lang="hu-HU" sz="2000" dirty="0" err="1"/>
              <a:t>logical</a:t>
            </a:r>
            <a:r>
              <a:rPr lang="hu-HU" sz="2000" dirty="0"/>
              <a:t>_</a:t>
            </a:r>
            <a:r>
              <a:rPr lang="hu-HU" sz="2000" dirty="0" err="1"/>
              <a:t>expr</a:t>
            </a:r>
            <a:r>
              <a:rPr lang="hu-HU" sz="2000" dirty="0"/>
              <a:t>») </a:t>
            </a:r>
            <a:r>
              <a:rPr lang="hu-HU" sz="2000" dirty="0" err="1"/>
              <a:t>jo</a:t>
            </a:r>
            <a:r>
              <a:rPr lang="hu-HU" sz="2000" dirty="0"/>
              <a:t> = </a:t>
            </a:r>
            <a:r>
              <a:rPr lang="hu-HU" sz="2000" dirty="0" err="1"/>
              <a:t>i</a:t>
            </a:r>
            <a:r>
              <a:rPr lang="hu-HU" sz="2000" dirty="0"/>
              <a:t>;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621" y="6096506"/>
            <a:ext cx="293436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Működik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84391" y="1455561"/>
            <a:ext cx="1386801" cy="1825434"/>
          </a:xfrm>
          <a:prstGeom prst="curvedConnector3">
            <a:avLst>
              <a:gd name="adj1" fmla="val 5104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2. pl"/>
          <p:cNvSpPr txBox="1"/>
          <p:nvPr/>
        </p:nvSpPr>
        <p:spPr>
          <a:xfrm>
            <a:off x="6165218" y="307359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() { if () break;}}</a:t>
            </a:r>
          </a:p>
        </p:txBody>
      </p:sp>
      <p:sp>
        <p:nvSpPr>
          <p:cNvPr id="15" name="Feladat"/>
          <p:cNvSpPr txBox="1"/>
          <p:nvPr/>
        </p:nvSpPr>
        <p:spPr>
          <a:xfrm>
            <a:off x="2700281" y="128245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Feladat: Megtalálni egy adott tulajdonságú elemet</a:t>
            </a:r>
            <a:endParaRPr lang="en-US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797350" y="2089988"/>
            <a:ext cx="32688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i;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</a:t>
            </a:r>
          </a:p>
          <a:p>
            <a:r>
              <a:rPr lang="hu-HU" sz="2000" dirty="0"/>
              <a:t>		</a:t>
            </a:r>
            <a:r>
              <a:rPr lang="hu-HU" sz="2000" dirty="0" err="1"/>
              <a:t>break</a:t>
            </a:r>
            <a:r>
              <a:rPr lang="hu-HU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4171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 Nem Jó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57631" y="1442181"/>
            <a:ext cx="1386801" cy="1825434"/>
          </a:xfrm>
          <a:prstGeom prst="curvedConnector3">
            <a:avLst>
              <a:gd name="adj1" fmla="val 51433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zold 2-3"/>
          <p:cNvCxnSpPr/>
          <p:nvPr/>
        </p:nvCxnSpPr>
        <p:spPr>
          <a:xfrm rot="5400000">
            <a:off x="6521712" y="3440058"/>
            <a:ext cx="660912" cy="651738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3. pl"/>
          <p:cNvSpPr txBox="1"/>
          <p:nvPr/>
        </p:nvSpPr>
        <p:spPr>
          <a:xfrm>
            <a:off x="5191650" y="4083921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„</a:t>
            </a:r>
            <a:r>
              <a:rPr lang="en-US" strike="sngStrike" dirty="0"/>
              <a:t>break;</a:t>
            </a:r>
            <a:r>
              <a:rPr lang="hu-HU" dirty="0"/>
              <a:t>”</a:t>
            </a:r>
            <a:r>
              <a:rPr lang="en-US" dirty="0"/>
              <a:t> =&gt; </a:t>
            </a:r>
            <a:r>
              <a:rPr lang="hu-HU" dirty="0"/>
              <a:t>ciklusfeltétel</a:t>
            </a:r>
            <a:endParaRPr lang="en-US" dirty="0"/>
          </a:p>
        </p:txBody>
      </p:sp>
      <p:sp>
        <p:nvSpPr>
          <p:cNvPr id="18" name="2. pl"/>
          <p:cNvSpPr txBox="1"/>
          <p:nvPr/>
        </p:nvSpPr>
        <p:spPr>
          <a:xfrm>
            <a:off x="6159851" y="307004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() { if () break;}}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7350" y="4715187"/>
            <a:ext cx="5448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i;</a:t>
            </a:r>
            <a:br>
              <a:rPr lang="hu-HU" sz="2000" dirty="0"/>
            </a:br>
            <a:r>
              <a:rPr lang="hu-HU" sz="2000" dirty="0" err="1"/>
              <a:t>for</a:t>
            </a:r>
            <a:r>
              <a:rPr lang="hu-HU" sz="2000" dirty="0"/>
              <a:t> (</a:t>
            </a:r>
            <a:r>
              <a:rPr lang="hu-HU" sz="2000" dirty="0" err="1"/>
              <a:t>i</a:t>
            </a:r>
            <a:r>
              <a:rPr lang="hu-HU" sz="2000" dirty="0"/>
              <a:t> = 0; i &lt; </a:t>
            </a:r>
            <a:r>
              <a:rPr lang="hu-HU" sz="2000" dirty="0" err="1"/>
              <a:t>list.Count</a:t>
            </a:r>
            <a:r>
              <a:rPr lang="hu-HU" sz="2000" dirty="0"/>
              <a:t> </a:t>
            </a:r>
            <a:r>
              <a:rPr lang="hu-HU" sz="2000" b="1" dirty="0">
                <a:solidFill>
                  <a:srgbClr val="FFC000"/>
                </a:solidFill>
              </a:rPr>
              <a:t>&amp;&amp;</a:t>
            </a:r>
            <a:r>
              <a:rPr lang="hu-HU" sz="2000" b="1" dirty="0"/>
              <a:t> </a:t>
            </a:r>
            <a:r>
              <a:rPr lang="hu-HU" sz="2000" b="1" dirty="0">
                <a:solidFill>
                  <a:srgbClr val="FFC000"/>
                </a:solidFill>
              </a:rPr>
              <a:t>!</a:t>
            </a:r>
            <a:r>
              <a:rPr lang="hu-HU" sz="2000" dirty="0"/>
              <a:t>(«logikai </a:t>
            </a:r>
            <a:r>
              <a:rPr lang="hu-HU" sz="2000" dirty="0" err="1"/>
              <a:t>kif</a:t>
            </a:r>
            <a:r>
              <a:rPr lang="hu-HU" sz="2000" dirty="0"/>
              <a:t>.»); i++)</a:t>
            </a:r>
          </a:p>
          <a:p>
            <a:r>
              <a:rPr lang="hu-HU" sz="2000" b="1" dirty="0">
                <a:solidFill>
                  <a:srgbClr val="FFC000"/>
                </a:solidFill>
              </a:rPr>
              <a:t>;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797350" y="2089988"/>
            <a:ext cx="32688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i;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hu-HU" sz="2000" dirty="0">
                <a:solidFill>
                  <a:srgbClr val="C00000"/>
                </a:solidFill>
              </a:rPr>
              <a:t> </a:t>
            </a:r>
            <a:r>
              <a:rPr lang="hu-HU" sz="2000" dirty="0"/>
              <a:t>(«logikai </a:t>
            </a:r>
            <a:r>
              <a:rPr lang="hu-HU" sz="2000" dirty="0" err="1"/>
              <a:t>kif</a:t>
            </a:r>
            <a:r>
              <a:rPr lang="hu-HU" sz="2000" dirty="0"/>
              <a:t>.»)</a:t>
            </a:r>
          </a:p>
          <a:p>
            <a:r>
              <a:rPr lang="hu-HU" sz="2000" dirty="0"/>
              <a:t>		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break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026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break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</a:t>
            </a:r>
            <a:r>
              <a:rPr lang="hu-HU" dirty="0" err="1">
                <a:sym typeface="Wingdings" panose="05000000000000000000" pitchFamily="2" charset="2"/>
              </a:rPr>
              <a:t>return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INFODIDACT</a:t>
            </a:r>
            <a:r>
              <a:rPr lang="en-US"/>
              <a:t> 2016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12/29/2022</a:t>
            </a:fld>
            <a:endParaRPr lang="en-US"/>
          </a:p>
        </p:txBody>
      </p:sp>
      <p:cxnSp>
        <p:nvCxnSpPr>
          <p:cNvPr id="13" name="zold start-2"/>
          <p:cNvCxnSpPr/>
          <p:nvPr/>
        </p:nvCxnSpPr>
        <p:spPr>
          <a:xfrm rot="16200000" flipH="1">
            <a:off x="5557631" y="1442181"/>
            <a:ext cx="1386801" cy="1825434"/>
          </a:xfrm>
          <a:prstGeom prst="curvedConnector3">
            <a:avLst>
              <a:gd name="adj1" fmla="val 50212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Keresés fgv"/>
          <p:cNvSpPr txBox="1"/>
          <p:nvPr/>
        </p:nvSpPr>
        <p:spPr>
          <a:xfrm>
            <a:off x="2520252" y="379890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Keresés függvény</a:t>
            </a:r>
            <a:br>
              <a:rPr lang="hu-HU" dirty="0"/>
            </a:br>
            <a:r>
              <a:rPr lang="hu-HU" dirty="0" err="1"/>
              <a:t>return-ök</a:t>
            </a:r>
            <a:endParaRPr lang="en-US" dirty="0"/>
          </a:p>
        </p:txBody>
      </p:sp>
      <p:cxnSp>
        <p:nvCxnSpPr>
          <p:cNvPr id="10" name="zold 2-keresés"/>
          <p:cNvCxnSpPr>
            <a:endCxn id="9" idx="0"/>
          </p:cNvCxnSpPr>
          <p:nvPr/>
        </p:nvCxnSpPr>
        <p:spPr>
          <a:xfrm rot="5400000">
            <a:off x="5154431" y="1792539"/>
            <a:ext cx="387855" cy="3624885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2. pl"/>
          <p:cNvSpPr txBox="1"/>
          <p:nvPr/>
        </p:nvSpPr>
        <p:spPr>
          <a:xfrm>
            <a:off x="6159851" y="308697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() { if () break;}}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123876" y="4394637"/>
            <a:ext cx="40719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</a:t>
            </a:r>
            <a:r>
              <a:rPr lang="hu-HU" sz="2000" dirty="0" err="1"/>
              <a:t>Holvan</a:t>
            </a:r>
            <a:r>
              <a:rPr lang="hu-HU" sz="2000" dirty="0"/>
              <a:t>(…) {</a:t>
            </a:r>
          </a:p>
          <a:p>
            <a:r>
              <a:rPr lang="hu-HU" sz="2000" dirty="0"/>
              <a:t>	</a:t>
            </a:r>
            <a:r>
              <a:rPr lang="hu-HU" sz="2000" dirty="0" err="1"/>
              <a:t>for</a:t>
            </a:r>
            <a:r>
              <a:rPr lang="hu-HU" sz="2000" dirty="0"/>
              <a:t> (int 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	</a:t>
            </a:r>
            <a:r>
              <a:rPr lang="hu-HU" sz="2000" dirty="0" err="1"/>
              <a:t>if</a:t>
            </a:r>
            <a:r>
              <a:rPr lang="hu-HU" sz="2000" dirty="0"/>
              <a:t> («logikai </a:t>
            </a:r>
            <a:r>
              <a:rPr lang="hu-HU" sz="2000" dirty="0" err="1"/>
              <a:t>kif</a:t>
            </a:r>
            <a:r>
              <a:rPr lang="hu-HU" sz="2000" dirty="0"/>
              <a:t>.»)</a:t>
            </a:r>
          </a:p>
          <a:p>
            <a:r>
              <a:rPr lang="hu-HU" sz="2000" dirty="0"/>
              <a:t>			</a:t>
            </a:r>
            <a:r>
              <a:rPr lang="hu-HU" sz="2000" dirty="0" err="1"/>
              <a:t>return</a:t>
            </a:r>
            <a:r>
              <a:rPr lang="hu-HU" sz="2000" dirty="0"/>
              <a:t> i;</a:t>
            </a:r>
          </a:p>
          <a:p>
            <a:r>
              <a:rPr lang="hu-HU" sz="2000" dirty="0"/>
              <a:t>	</a:t>
            </a:r>
            <a:r>
              <a:rPr lang="hu-HU" sz="2000" dirty="0" err="1"/>
              <a:t>return</a:t>
            </a:r>
            <a:r>
              <a:rPr lang="hu-HU" sz="2000" dirty="0"/>
              <a:t> -1;</a:t>
            </a:r>
          </a:p>
          <a:p>
            <a:r>
              <a:rPr lang="hu-HU" sz="2000" dirty="0"/>
              <a:t>}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797350" y="2089988"/>
            <a:ext cx="32688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int i;</a:t>
            </a:r>
          </a:p>
          <a:p>
            <a:r>
              <a:rPr lang="hu-HU" sz="2000" dirty="0" err="1"/>
              <a:t>for</a:t>
            </a:r>
            <a:r>
              <a:rPr lang="hu-HU" sz="2000" dirty="0"/>
              <a:t> (i = 0; i &lt; </a:t>
            </a:r>
            <a:r>
              <a:rPr lang="hu-HU" sz="2000" dirty="0" err="1"/>
              <a:t>list.Count</a:t>
            </a:r>
            <a:r>
              <a:rPr lang="hu-HU" sz="2000" dirty="0"/>
              <a:t>; </a:t>
            </a:r>
            <a:r>
              <a:rPr lang="hu-HU" sz="2000" dirty="0" err="1"/>
              <a:t>i</a:t>
            </a:r>
            <a:r>
              <a:rPr lang="hu-HU" sz="2000" dirty="0"/>
              <a:t>++)</a:t>
            </a:r>
            <a:br>
              <a:rPr lang="hu-HU" sz="2000" dirty="0"/>
            </a:br>
            <a:r>
              <a:rPr lang="hu-HU" sz="2000" dirty="0"/>
              <a:t>	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hu-HU" sz="2000" dirty="0">
                <a:solidFill>
                  <a:srgbClr val="C00000"/>
                </a:solidFill>
              </a:rPr>
              <a:t> </a:t>
            </a:r>
            <a:r>
              <a:rPr lang="hu-HU" sz="2000" dirty="0"/>
              <a:t>(«logikai </a:t>
            </a:r>
            <a:r>
              <a:rPr lang="hu-HU" sz="2000" dirty="0" err="1"/>
              <a:t>kif</a:t>
            </a:r>
            <a:r>
              <a:rPr lang="hu-HU" sz="2000" dirty="0"/>
              <a:t>.»)</a:t>
            </a:r>
          </a:p>
          <a:p>
            <a:r>
              <a:rPr lang="hu-HU" sz="2000" dirty="0"/>
              <a:t>		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break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2834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943</Words>
  <Application>Microsoft Office PowerPoint</Application>
  <PresentationFormat>Diavetítés a képernyőre (4:3 oldalarány)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Segoe UI Symbol</vt:lpstr>
      <vt:lpstr>Office Theme</vt:lpstr>
      <vt:lpstr>A Lineáris Keresés Buktatói</vt:lpstr>
      <vt:lpstr>A „keresés” kognitív szintjei</vt:lpstr>
      <vt:lpstr>Keresésre adott megoldások</vt:lpstr>
      <vt:lpstr>Ötlet</vt:lpstr>
      <vt:lpstr>Ötlet</vt:lpstr>
      <vt:lpstr>Majdnem</vt:lpstr>
      <vt:lpstr>Működik</vt:lpstr>
      <vt:lpstr>És Nem Jó</vt:lpstr>
      <vt:lpstr>break return</vt:lpstr>
      <vt:lpstr>Eredmény meghatározása</vt:lpstr>
      <vt:lpstr>Üres ciklus?</vt:lpstr>
      <vt:lpstr>Mindent bele egy ciklusba…</vt:lpstr>
      <vt:lpstr>Tervezés</vt:lpstr>
      <vt:lpstr>Probléma részekre bontása</vt:lpstr>
      <vt:lpstr>Megoldási utak</vt:lpstr>
      <vt:lpstr>Javasolt tanulási utak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Zsuzsanna</cp:lastModifiedBy>
  <cp:revision>266</cp:revision>
  <dcterms:created xsi:type="dcterms:W3CDTF">2011-03-29T08:32:47Z</dcterms:created>
  <dcterms:modified xsi:type="dcterms:W3CDTF">2022-12-29T19:45:40Z</dcterms:modified>
</cp:coreProperties>
</file>