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7" r:id="rId2"/>
    <p:sldId id="276" r:id="rId3"/>
    <p:sldId id="285" r:id="rId4"/>
    <p:sldId id="291" r:id="rId5"/>
    <p:sldId id="292" r:id="rId6"/>
    <p:sldId id="286" r:id="rId7"/>
    <p:sldId id="293" r:id="rId8"/>
    <p:sldId id="287" r:id="rId9"/>
    <p:sldId id="288" r:id="rId10"/>
    <p:sldId id="28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542"/>
    <a:srgbClr val="FF8080"/>
    <a:srgbClr val="FF7C80"/>
    <a:srgbClr val="99FFCC"/>
    <a:srgbClr val="FFFFCC"/>
    <a:srgbClr val="EDB21B"/>
    <a:srgbClr val="278A34"/>
    <a:srgbClr val="A8AFB2"/>
    <a:srgbClr val="C1C6C8"/>
    <a:srgbClr val="8A2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31" autoAdjust="0"/>
  </p:normalViewPr>
  <p:slideViewPr>
    <p:cSldViewPr snapToGrid="0" snapToObjects="1">
      <p:cViewPr varScale="1">
        <p:scale>
          <a:sx n="79" d="100"/>
          <a:sy n="79" d="100"/>
        </p:scale>
        <p:origin x="68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DD4F4-863E-4A54-A40D-BDA4BFB302B3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B764CA2-54AF-4152-A026-B2AC37407224}">
      <dgm:prSet custT="1"/>
      <dgm:spPr>
        <a:solidFill>
          <a:srgbClr val="FF7C8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3597772-7CC9-48FA-B2DA-80EE837D35BF}" type="parTrans" cxnId="{E399D154-E720-4CF7-B5E2-2893F1FFD2FF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819EA5B-B4A3-4046-8A0A-312C971C7727}" type="sibTrans" cxnId="{E399D154-E720-4CF7-B5E2-2893F1FFD2FF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50ABE61-8C53-4419-AAFE-BD1D9DA410B1}">
      <dgm:prSet custT="1"/>
      <dgm:spPr>
        <a:solidFill>
          <a:srgbClr val="FFCC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7E4FEAC-2139-4405-937E-E18DAA84B364}" type="parTrans" cxnId="{B50F1FF2-8C8E-4AE6-AA5D-71C057CB7B01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4BB443F-4878-4233-9EEA-361FA4EF8884}" type="sibTrans" cxnId="{B50F1FF2-8C8E-4AE6-AA5D-71C057CB7B01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F239627-5A2F-4674-AA6E-295E239BCAB3}">
      <dgm:prSet custT="1"/>
      <dgm:spPr>
        <a:solidFill>
          <a:srgbClr val="FF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75BC0BD-28B8-4190-9555-460C2780A442}" type="parTrans" cxnId="{90E1FCF1-0AD2-4149-89BF-1C6956ADC24E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2836D6A-DE27-4340-B402-BBCBE5DBA187}" type="sibTrans" cxnId="{90E1FCF1-0AD2-4149-89BF-1C6956ADC24E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4F2BE20-BA70-44D9-BC35-4E486C9150C6}">
      <dgm:prSet custT="1"/>
      <dgm:spPr>
        <a:solidFill>
          <a:srgbClr val="99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482495A-785A-414C-8A69-6410B8C3F2CA}" type="parTrans" cxnId="{5A102889-A897-44BC-9FC8-6B1574D057D5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28C1C01-63B5-4C5F-8F2E-3D341E0896F5}" type="sibTrans" cxnId="{5A102889-A897-44BC-9FC8-6B1574D057D5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CF0DDD8-75AA-4AB1-9CAF-3E8DDB75F4C9}">
      <dgm:prSet custT="1"/>
      <dgm:spPr>
        <a:solidFill>
          <a:srgbClr val="99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93F9978-9BBA-49D4-88AA-5EF99EFB757B}" type="parTrans" cxnId="{53844EB5-0E36-42CD-B523-61DD6A09B92D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D60F7DA-4E3E-4177-9A3B-85E6C2F32E9C}" type="sibTrans" cxnId="{53844EB5-0E36-42CD-B523-61DD6A09B92D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D066A1C-F5D8-4D6F-997D-44CBE6EF92F6}">
      <dgm:prSet custT="1"/>
      <dgm:spPr>
        <a:solidFill>
          <a:srgbClr val="CC99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 lIns="0" tIns="0" rIns="0" bIns="0"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18894AC-546E-4016-8E94-0C4E9E1AFCF8}" type="parTrans" cxnId="{2BA10CCB-A851-476A-8919-5079AD9DD379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FDD3D82-CC9B-45AC-8D07-06534BAF93C6}" type="sibTrans" cxnId="{2BA10CCB-A851-476A-8919-5079AD9DD379}">
      <dgm:prSet/>
      <dgm:spPr/>
      <dgm:t>
        <a:bodyPr/>
        <a:lstStyle/>
        <a:p>
          <a:endParaRPr lang="en-US" sz="1800" b="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84596AF-660F-4199-823A-BC754E307FA2}" type="pres">
      <dgm:prSet presAssocID="{F75DD4F4-863E-4A54-A40D-BDA4BFB302B3}" presName="Name0" presStyleCnt="0">
        <dgm:presLayoutVars>
          <dgm:dir/>
          <dgm:animLvl val="lvl"/>
          <dgm:resizeHandles val="exact"/>
        </dgm:presLayoutVars>
      </dgm:prSet>
      <dgm:spPr/>
    </dgm:pt>
    <dgm:pt modelId="{C5EB6018-564C-467E-8471-4E5578D60001}" type="pres">
      <dgm:prSet presAssocID="{FB764CA2-54AF-4152-A026-B2AC37407224}" presName="Name8" presStyleCnt="0"/>
      <dgm:spPr/>
    </dgm:pt>
    <dgm:pt modelId="{D4BFB0AC-CE8D-484C-9D4A-4EC602D4F40E}" type="pres">
      <dgm:prSet presAssocID="{FB764CA2-54AF-4152-A026-B2AC37407224}" presName="level" presStyleLbl="node1" presStyleIdx="0" presStyleCnt="6">
        <dgm:presLayoutVars>
          <dgm:chMax val="1"/>
          <dgm:bulletEnabled val="1"/>
        </dgm:presLayoutVars>
      </dgm:prSet>
      <dgm:spPr/>
    </dgm:pt>
    <dgm:pt modelId="{E02E1D89-5C06-4F72-9EDB-3AB7256E2B97}" type="pres">
      <dgm:prSet presAssocID="{FB764CA2-54AF-4152-A026-B2AC374072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B0E0335-5737-4ED8-952B-D7C0B9801897}" type="pres">
      <dgm:prSet presAssocID="{F50ABE61-8C53-4419-AAFE-BD1D9DA410B1}" presName="Name8" presStyleCnt="0"/>
      <dgm:spPr/>
    </dgm:pt>
    <dgm:pt modelId="{84D3F3E5-954E-489F-B283-FBD9B4138499}" type="pres">
      <dgm:prSet presAssocID="{F50ABE61-8C53-4419-AAFE-BD1D9DA410B1}" presName="level" presStyleLbl="node1" presStyleIdx="1" presStyleCnt="6">
        <dgm:presLayoutVars>
          <dgm:chMax val="1"/>
          <dgm:bulletEnabled val="1"/>
        </dgm:presLayoutVars>
      </dgm:prSet>
      <dgm:spPr/>
    </dgm:pt>
    <dgm:pt modelId="{B470AA9D-DAEB-4B77-98C1-A333E2DDEC91}" type="pres">
      <dgm:prSet presAssocID="{F50ABE61-8C53-4419-AAFE-BD1D9DA410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AD1BC0-CDC4-4356-B427-87C4229CEBE8}" type="pres">
      <dgm:prSet presAssocID="{1F239627-5A2F-4674-AA6E-295E239BCAB3}" presName="Name8" presStyleCnt="0"/>
      <dgm:spPr/>
    </dgm:pt>
    <dgm:pt modelId="{EE130D1A-94A6-41B9-8689-7E3E8B33B81A}" type="pres">
      <dgm:prSet presAssocID="{1F239627-5A2F-4674-AA6E-295E239BCAB3}" presName="level" presStyleLbl="node1" presStyleIdx="2" presStyleCnt="6">
        <dgm:presLayoutVars>
          <dgm:chMax val="1"/>
          <dgm:bulletEnabled val="1"/>
        </dgm:presLayoutVars>
      </dgm:prSet>
      <dgm:spPr/>
    </dgm:pt>
    <dgm:pt modelId="{EAD00F8C-6E96-46B7-984F-9873E89F4988}" type="pres">
      <dgm:prSet presAssocID="{1F239627-5A2F-4674-AA6E-295E239BCA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29BDEE7-B24D-4259-AE18-32AC63E39062}" type="pres">
      <dgm:prSet presAssocID="{84F2BE20-BA70-44D9-BC35-4E486C9150C6}" presName="Name8" presStyleCnt="0"/>
      <dgm:spPr/>
    </dgm:pt>
    <dgm:pt modelId="{AD868DEC-2CB6-492A-B880-5B7800842F1D}" type="pres">
      <dgm:prSet presAssocID="{84F2BE20-BA70-44D9-BC35-4E486C9150C6}" presName="level" presStyleLbl="node1" presStyleIdx="3" presStyleCnt="6">
        <dgm:presLayoutVars>
          <dgm:chMax val="1"/>
          <dgm:bulletEnabled val="1"/>
        </dgm:presLayoutVars>
      </dgm:prSet>
      <dgm:spPr/>
    </dgm:pt>
    <dgm:pt modelId="{6975A7F5-D52B-4BCA-8AEA-3620F6243EB0}" type="pres">
      <dgm:prSet presAssocID="{84F2BE20-BA70-44D9-BC35-4E486C9150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CD7E3F-0309-4917-B188-739FB122CA47}" type="pres">
      <dgm:prSet presAssocID="{0CF0DDD8-75AA-4AB1-9CAF-3E8DDB75F4C9}" presName="Name8" presStyleCnt="0"/>
      <dgm:spPr/>
    </dgm:pt>
    <dgm:pt modelId="{E1F41BF4-E293-44F5-87D0-DD3C30E337BD}" type="pres">
      <dgm:prSet presAssocID="{0CF0DDD8-75AA-4AB1-9CAF-3E8DDB75F4C9}" presName="level" presStyleLbl="node1" presStyleIdx="4" presStyleCnt="6">
        <dgm:presLayoutVars>
          <dgm:chMax val="1"/>
          <dgm:bulletEnabled val="1"/>
        </dgm:presLayoutVars>
      </dgm:prSet>
      <dgm:spPr/>
    </dgm:pt>
    <dgm:pt modelId="{0D594A45-801D-48FF-99C3-ADFE86FD24F2}" type="pres">
      <dgm:prSet presAssocID="{0CF0DDD8-75AA-4AB1-9CAF-3E8DDB75F4C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915558F-F1B5-4C14-8F52-67EE09BD6D5B}" type="pres">
      <dgm:prSet presAssocID="{CD066A1C-F5D8-4D6F-997D-44CBE6EF92F6}" presName="Name8" presStyleCnt="0"/>
      <dgm:spPr/>
    </dgm:pt>
    <dgm:pt modelId="{7F2B395A-025B-42C0-BD69-201215CAFC02}" type="pres">
      <dgm:prSet presAssocID="{CD066A1C-F5D8-4D6F-997D-44CBE6EF92F6}" presName="level" presStyleLbl="node1" presStyleIdx="5" presStyleCnt="6">
        <dgm:presLayoutVars>
          <dgm:chMax val="1"/>
          <dgm:bulletEnabled val="1"/>
        </dgm:presLayoutVars>
      </dgm:prSet>
      <dgm:spPr/>
    </dgm:pt>
    <dgm:pt modelId="{9E45794E-A0FF-4E5B-8D24-2D65775E585C}" type="pres">
      <dgm:prSet presAssocID="{CD066A1C-F5D8-4D6F-997D-44CBE6EF92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5D9A304-C375-46FF-9B32-C01E7F708FD6}" type="presOf" srcId="{0CF0DDD8-75AA-4AB1-9CAF-3E8DDB75F4C9}" destId="{0D594A45-801D-48FF-99C3-ADFE86FD24F2}" srcOrd="1" destOrd="0" presId="urn:microsoft.com/office/officeart/2005/8/layout/pyramid1"/>
    <dgm:cxn modelId="{4B460916-DB7A-411B-9F26-D96FFF70FEC3}" type="presOf" srcId="{F50ABE61-8C53-4419-AAFE-BD1D9DA410B1}" destId="{84D3F3E5-954E-489F-B283-FBD9B4138499}" srcOrd="0" destOrd="0" presId="urn:microsoft.com/office/officeart/2005/8/layout/pyramid1"/>
    <dgm:cxn modelId="{A0AB6C1A-E543-49EE-92A3-B91B9709471F}" type="presOf" srcId="{FB764CA2-54AF-4152-A026-B2AC37407224}" destId="{E02E1D89-5C06-4F72-9EDB-3AB7256E2B97}" srcOrd="1" destOrd="0" presId="urn:microsoft.com/office/officeart/2005/8/layout/pyramid1"/>
    <dgm:cxn modelId="{25E69924-5F98-4EF0-97CA-4235FAE660B9}" type="presOf" srcId="{F75DD4F4-863E-4A54-A40D-BDA4BFB302B3}" destId="{F84596AF-660F-4199-823A-BC754E307FA2}" srcOrd="0" destOrd="0" presId="urn:microsoft.com/office/officeart/2005/8/layout/pyramid1"/>
    <dgm:cxn modelId="{0A9A8127-F7FB-4C69-A09D-93A8A9E03A6C}" type="presOf" srcId="{1F239627-5A2F-4674-AA6E-295E239BCAB3}" destId="{EAD00F8C-6E96-46B7-984F-9873E89F4988}" srcOrd="1" destOrd="0" presId="urn:microsoft.com/office/officeart/2005/8/layout/pyramid1"/>
    <dgm:cxn modelId="{80360B2A-A7C1-42B8-8904-81FA4E882D1E}" type="presOf" srcId="{1F239627-5A2F-4674-AA6E-295E239BCAB3}" destId="{EE130D1A-94A6-41B9-8689-7E3E8B33B81A}" srcOrd="0" destOrd="0" presId="urn:microsoft.com/office/officeart/2005/8/layout/pyramid1"/>
    <dgm:cxn modelId="{703F1B34-41FD-441A-AFEE-DAEA05D8C000}" type="presOf" srcId="{F50ABE61-8C53-4419-AAFE-BD1D9DA410B1}" destId="{B470AA9D-DAEB-4B77-98C1-A333E2DDEC91}" srcOrd="1" destOrd="0" presId="urn:microsoft.com/office/officeart/2005/8/layout/pyramid1"/>
    <dgm:cxn modelId="{BE490961-612E-476F-8C83-D7CE4ADD34BC}" type="presOf" srcId="{CD066A1C-F5D8-4D6F-997D-44CBE6EF92F6}" destId="{7F2B395A-025B-42C0-BD69-201215CAFC02}" srcOrd="0" destOrd="0" presId="urn:microsoft.com/office/officeart/2005/8/layout/pyramid1"/>
    <dgm:cxn modelId="{4909E34D-4726-4830-8374-AFC3451E1DF5}" type="presOf" srcId="{84F2BE20-BA70-44D9-BC35-4E486C9150C6}" destId="{AD868DEC-2CB6-492A-B880-5B7800842F1D}" srcOrd="0" destOrd="0" presId="urn:microsoft.com/office/officeart/2005/8/layout/pyramid1"/>
    <dgm:cxn modelId="{E399D154-E720-4CF7-B5E2-2893F1FFD2FF}" srcId="{F75DD4F4-863E-4A54-A40D-BDA4BFB302B3}" destId="{FB764CA2-54AF-4152-A026-B2AC37407224}" srcOrd="0" destOrd="0" parTransId="{53597772-7CC9-48FA-B2DA-80EE837D35BF}" sibTransId="{C819EA5B-B4A3-4046-8A0A-312C971C7727}"/>
    <dgm:cxn modelId="{5A102889-A897-44BC-9FC8-6B1574D057D5}" srcId="{F75DD4F4-863E-4A54-A40D-BDA4BFB302B3}" destId="{84F2BE20-BA70-44D9-BC35-4E486C9150C6}" srcOrd="3" destOrd="0" parTransId="{8482495A-785A-414C-8A69-6410B8C3F2CA}" sibTransId="{128C1C01-63B5-4C5F-8F2E-3D341E0896F5}"/>
    <dgm:cxn modelId="{99679C94-DB8A-4C59-A8EC-37F7AD151C21}" type="presOf" srcId="{FB764CA2-54AF-4152-A026-B2AC37407224}" destId="{D4BFB0AC-CE8D-484C-9D4A-4EC602D4F40E}" srcOrd="0" destOrd="0" presId="urn:microsoft.com/office/officeart/2005/8/layout/pyramid1"/>
    <dgm:cxn modelId="{269EF4A3-1F58-4C01-9405-E0955E26D7D6}" type="presOf" srcId="{0CF0DDD8-75AA-4AB1-9CAF-3E8DDB75F4C9}" destId="{E1F41BF4-E293-44F5-87D0-DD3C30E337BD}" srcOrd="0" destOrd="0" presId="urn:microsoft.com/office/officeart/2005/8/layout/pyramid1"/>
    <dgm:cxn modelId="{53844EB5-0E36-42CD-B523-61DD6A09B92D}" srcId="{F75DD4F4-863E-4A54-A40D-BDA4BFB302B3}" destId="{0CF0DDD8-75AA-4AB1-9CAF-3E8DDB75F4C9}" srcOrd="4" destOrd="0" parTransId="{693F9978-9BBA-49D4-88AA-5EF99EFB757B}" sibTransId="{2D60F7DA-4E3E-4177-9A3B-85E6C2F32E9C}"/>
    <dgm:cxn modelId="{2BA10CCB-A851-476A-8919-5079AD9DD379}" srcId="{F75DD4F4-863E-4A54-A40D-BDA4BFB302B3}" destId="{CD066A1C-F5D8-4D6F-997D-44CBE6EF92F6}" srcOrd="5" destOrd="0" parTransId="{418894AC-546E-4016-8E94-0C4E9E1AFCF8}" sibTransId="{9FDD3D82-CC9B-45AC-8D07-06534BAF93C6}"/>
    <dgm:cxn modelId="{D73DB9D3-04D6-458C-B389-E1CB425BBD21}" type="presOf" srcId="{CD066A1C-F5D8-4D6F-997D-44CBE6EF92F6}" destId="{9E45794E-A0FF-4E5B-8D24-2D65775E585C}" srcOrd="1" destOrd="0" presId="urn:microsoft.com/office/officeart/2005/8/layout/pyramid1"/>
    <dgm:cxn modelId="{90E1FCF1-0AD2-4149-89BF-1C6956ADC24E}" srcId="{F75DD4F4-863E-4A54-A40D-BDA4BFB302B3}" destId="{1F239627-5A2F-4674-AA6E-295E239BCAB3}" srcOrd="2" destOrd="0" parTransId="{275BC0BD-28B8-4190-9555-460C2780A442}" sibTransId="{92836D6A-DE27-4340-B402-BBCBE5DBA187}"/>
    <dgm:cxn modelId="{B50F1FF2-8C8E-4AE6-AA5D-71C057CB7B01}" srcId="{F75DD4F4-863E-4A54-A40D-BDA4BFB302B3}" destId="{F50ABE61-8C53-4419-AAFE-BD1D9DA410B1}" srcOrd="1" destOrd="0" parTransId="{37E4FEAC-2139-4405-937E-E18DAA84B364}" sibTransId="{B4BB443F-4878-4233-9EEA-361FA4EF8884}"/>
    <dgm:cxn modelId="{13BE56F5-8803-41DB-B63A-2EA0EB274467}" type="presOf" srcId="{84F2BE20-BA70-44D9-BC35-4E486C9150C6}" destId="{6975A7F5-D52B-4BCA-8AEA-3620F6243EB0}" srcOrd="1" destOrd="0" presId="urn:microsoft.com/office/officeart/2005/8/layout/pyramid1"/>
    <dgm:cxn modelId="{CC565835-A0F1-4F67-B063-A5A9EF9FFDB9}" type="presParOf" srcId="{F84596AF-660F-4199-823A-BC754E307FA2}" destId="{C5EB6018-564C-467E-8471-4E5578D60001}" srcOrd="0" destOrd="0" presId="urn:microsoft.com/office/officeart/2005/8/layout/pyramid1"/>
    <dgm:cxn modelId="{CEA5A264-CA43-4BE1-995B-2919068E571D}" type="presParOf" srcId="{C5EB6018-564C-467E-8471-4E5578D60001}" destId="{D4BFB0AC-CE8D-484C-9D4A-4EC602D4F40E}" srcOrd="0" destOrd="0" presId="urn:microsoft.com/office/officeart/2005/8/layout/pyramid1"/>
    <dgm:cxn modelId="{54049275-BE68-426A-8768-F276A1D312D7}" type="presParOf" srcId="{C5EB6018-564C-467E-8471-4E5578D60001}" destId="{E02E1D89-5C06-4F72-9EDB-3AB7256E2B97}" srcOrd="1" destOrd="0" presId="urn:microsoft.com/office/officeart/2005/8/layout/pyramid1"/>
    <dgm:cxn modelId="{09C9482D-17F3-4E71-B6DD-62C4379AA0E4}" type="presParOf" srcId="{F84596AF-660F-4199-823A-BC754E307FA2}" destId="{7B0E0335-5737-4ED8-952B-D7C0B9801897}" srcOrd="1" destOrd="0" presId="urn:microsoft.com/office/officeart/2005/8/layout/pyramid1"/>
    <dgm:cxn modelId="{4EAC1FD6-CBD7-49A4-AF17-C6BDBC3771BF}" type="presParOf" srcId="{7B0E0335-5737-4ED8-952B-D7C0B9801897}" destId="{84D3F3E5-954E-489F-B283-FBD9B4138499}" srcOrd="0" destOrd="0" presId="urn:microsoft.com/office/officeart/2005/8/layout/pyramid1"/>
    <dgm:cxn modelId="{9796FF28-2C08-4041-9C45-202AB045CD46}" type="presParOf" srcId="{7B0E0335-5737-4ED8-952B-D7C0B9801897}" destId="{B470AA9D-DAEB-4B77-98C1-A333E2DDEC91}" srcOrd="1" destOrd="0" presId="urn:microsoft.com/office/officeart/2005/8/layout/pyramid1"/>
    <dgm:cxn modelId="{3E9E4E33-8864-458E-885D-FA48FA6CB90E}" type="presParOf" srcId="{F84596AF-660F-4199-823A-BC754E307FA2}" destId="{D4AD1BC0-CDC4-4356-B427-87C4229CEBE8}" srcOrd="2" destOrd="0" presId="urn:microsoft.com/office/officeart/2005/8/layout/pyramid1"/>
    <dgm:cxn modelId="{CC666302-45EA-44A7-A1C5-1A3A4EFB986F}" type="presParOf" srcId="{D4AD1BC0-CDC4-4356-B427-87C4229CEBE8}" destId="{EE130D1A-94A6-41B9-8689-7E3E8B33B81A}" srcOrd="0" destOrd="0" presId="urn:microsoft.com/office/officeart/2005/8/layout/pyramid1"/>
    <dgm:cxn modelId="{DCF3EA31-3DD0-496F-BF19-3B9F02C7552F}" type="presParOf" srcId="{D4AD1BC0-CDC4-4356-B427-87C4229CEBE8}" destId="{EAD00F8C-6E96-46B7-984F-9873E89F4988}" srcOrd="1" destOrd="0" presId="urn:microsoft.com/office/officeart/2005/8/layout/pyramid1"/>
    <dgm:cxn modelId="{8E9C5F00-49F5-41C9-90D4-C86CAA0359A3}" type="presParOf" srcId="{F84596AF-660F-4199-823A-BC754E307FA2}" destId="{D29BDEE7-B24D-4259-AE18-32AC63E39062}" srcOrd="3" destOrd="0" presId="urn:microsoft.com/office/officeart/2005/8/layout/pyramid1"/>
    <dgm:cxn modelId="{B5DA6710-5F8E-4886-B09F-EC1182358200}" type="presParOf" srcId="{D29BDEE7-B24D-4259-AE18-32AC63E39062}" destId="{AD868DEC-2CB6-492A-B880-5B7800842F1D}" srcOrd="0" destOrd="0" presId="urn:microsoft.com/office/officeart/2005/8/layout/pyramid1"/>
    <dgm:cxn modelId="{617FFD6C-4D8E-46C3-A777-37DA9690C9E4}" type="presParOf" srcId="{D29BDEE7-B24D-4259-AE18-32AC63E39062}" destId="{6975A7F5-D52B-4BCA-8AEA-3620F6243EB0}" srcOrd="1" destOrd="0" presId="urn:microsoft.com/office/officeart/2005/8/layout/pyramid1"/>
    <dgm:cxn modelId="{9A3FC450-7CC1-44D1-ABC7-A23C7172B80B}" type="presParOf" srcId="{F84596AF-660F-4199-823A-BC754E307FA2}" destId="{50CD7E3F-0309-4917-B188-739FB122CA47}" srcOrd="4" destOrd="0" presId="urn:microsoft.com/office/officeart/2005/8/layout/pyramid1"/>
    <dgm:cxn modelId="{6FAA5EDE-1D97-495E-8692-3D290EBC7254}" type="presParOf" srcId="{50CD7E3F-0309-4917-B188-739FB122CA47}" destId="{E1F41BF4-E293-44F5-87D0-DD3C30E337BD}" srcOrd="0" destOrd="0" presId="urn:microsoft.com/office/officeart/2005/8/layout/pyramid1"/>
    <dgm:cxn modelId="{AF11E79E-6714-491F-9306-4F2A435E66B8}" type="presParOf" srcId="{50CD7E3F-0309-4917-B188-739FB122CA47}" destId="{0D594A45-801D-48FF-99C3-ADFE86FD24F2}" srcOrd="1" destOrd="0" presId="urn:microsoft.com/office/officeart/2005/8/layout/pyramid1"/>
    <dgm:cxn modelId="{08172BF2-34FF-4F49-9359-81F06E854096}" type="presParOf" srcId="{F84596AF-660F-4199-823A-BC754E307FA2}" destId="{8915558F-F1B5-4C14-8F52-67EE09BD6D5B}" srcOrd="5" destOrd="0" presId="urn:microsoft.com/office/officeart/2005/8/layout/pyramid1"/>
    <dgm:cxn modelId="{2C8571BC-EBF2-4B4E-AC10-C97DF13B1624}" type="presParOf" srcId="{8915558F-F1B5-4C14-8F52-67EE09BD6D5B}" destId="{7F2B395A-025B-42C0-BD69-201215CAFC02}" srcOrd="0" destOrd="0" presId="urn:microsoft.com/office/officeart/2005/8/layout/pyramid1"/>
    <dgm:cxn modelId="{30797B21-32CF-4376-9D13-E5882036495D}" type="presParOf" srcId="{8915558F-F1B5-4C14-8F52-67EE09BD6D5B}" destId="{9E45794E-A0FF-4E5B-8D24-2D65775E585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FB0AC-CE8D-484C-9D4A-4EC602D4F40E}">
      <dsp:nvSpPr>
        <dsp:cNvPr id="0" name=""/>
        <dsp:cNvSpPr/>
      </dsp:nvSpPr>
      <dsp:spPr>
        <a:xfrm>
          <a:off x="836002" y="0"/>
          <a:ext cx="334400" cy="297748"/>
        </a:xfrm>
        <a:prstGeom prst="trapezoid">
          <a:avLst>
            <a:gd name="adj" fmla="val 56155"/>
          </a:avLst>
        </a:prstGeom>
        <a:solidFill>
          <a:srgbClr val="FF7C8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36002" y="0"/>
        <a:ext cx="334400" cy="297748"/>
      </dsp:txXfrm>
    </dsp:sp>
    <dsp:sp modelId="{84D3F3E5-954E-489F-B283-FBD9B4138499}">
      <dsp:nvSpPr>
        <dsp:cNvPr id="0" name=""/>
        <dsp:cNvSpPr/>
      </dsp:nvSpPr>
      <dsp:spPr>
        <a:xfrm>
          <a:off x="668802" y="297748"/>
          <a:ext cx="668801" cy="297748"/>
        </a:xfrm>
        <a:prstGeom prst="trapezoid">
          <a:avLst>
            <a:gd name="adj" fmla="val 56155"/>
          </a:avLst>
        </a:prstGeom>
        <a:solidFill>
          <a:srgbClr val="FFCC99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85842" y="297748"/>
        <a:ext cx="434721" cy="297748"/>
      </dsp:txXfrm>
    </dsp:sp>
    <dsp:sp modelId="{EE130D1A-94A6-41B9-8689-7E3E8B33B81A}">
      <dsp:nvSpPr>
        <dsp:cNvPr id="0" name=""/>
        <dsp:cNvSpPr/>
      </dsp:nvSpPr>
      <dsp:spPr>
        <a:xfrm>
          <a:off x="501601" y="595496"/>
          <a:ext cx="1003202" cy="297748"/>
        </a:xfrm>
        <a:prstGeom prst="trapezoid">
          <a:avLst>
            <a:gd name="adj" fmla="val 56155"/>
          </a:avLst>
        </a:prstGeom>
        <a:solidFill>
          <a:srgbClr val="FFFFCC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677162" y="595496"/>
        <a:ext cx="652081" cy="297748"/>
      </dsp:txXfrm>
    </dsp:sp>
    <dsp:sp modelId="{AD868DEC-2CB6-492A-B880-5B7800842F1D}">
      <dsp:nvSpPr>
        <dsp:cNvPr id="0" name=""/>
        <dsp:cNvSpPr/>
      </dsp:nvSpPr>
      <dsp:spPr>
        <a:xfrm>
          <a:off x="334401" y="893245"/>
          <a:ext cx="1337603" cy="297748"/>
        </a:xfrm>
        <a:prstGeom prst="trapezoid">
          <a:avLst>
            <a:gd name="adj" fmla="val 56155"/>
          </a:avLst>
        </a:prstGeom>
        <a:solidFill>
          <a:srgbClr val="99FFCC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68481" y="893245"/>
        <a:ext cx="869442" cy="297748"/>
      </dsp:txXfrm>
    </dsp:sp>
    <dsp:sp modelId="{E1F41BF4-E293-44F5-87D0-DD3C30E337BD}">
      <dsp:nvSpPr>
        <dsp:cNvPr id="0" name=""/>
        <dsp:cNvSpPr/>
      </dsp:nvSpPr>
      <dsp:spPr>
        <a:xfrm>
          <a:off x="167200" y="1190993"/>
          <a:ext cx="1672004" cy="297748"/>
        </a:xfrm>
        <a:prstGeom prst="trapezoid">
          <a:avLst>
            <a:gd name="adj" fmla="val 56155"/>
          </a:avLst>
        </a:prstGeom>
        <a:solidFill>
          <a:srgbClr val="99CC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59801" y="1190993"/>
        <a:ext cx="1086803" cy="297748"/>
      </dsp:txXfrm>
    </dsp:sp>
    <dsp:sp modelId="{7F2B395A-025B-42C0-BD69-201215CAFC02}">
      <dsp:nvSpPr>
        <dsp:cNvPr id="0" name=""/>
        <dsp:cNvSpPr/>
      </dsp:nvSpPr>
      <dsp:spPr>
        <a:xfrm>
          <a:off x="0" y="1488742"/>
          <a:ext cx="2006405" cy="297748"/>
        </a:xfrm>
        <a:prstGeom prst="trapezoid">
          <a:avLst>
            <a:gd name="adj" fmla="val 56155"/>
          </a:avLst>
        </a:prstGeom>
        <a:solidFill>
          <a:srgbClr val="CC99FF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noProof="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51121" y="1488742"/>
        <a:ext cx="1304163" cy="29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B8234-8C70-4E0D-8CE7-AC779BD21237}" type="datetimeFigureOut">
              <a:rPr lang="hu-HU" smtClean="0"/>
              <a:t>2017.11.24.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42C8-21BB-4588-9C39-A7CEF90204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28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8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76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92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42C8-21BB-4588-9C39-A7CEF902047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03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268" y="2130425"/>
            <a:ext cx="69120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987" y="3886200"/>
            <a:ext cx="3352365" cy="172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Second SubTitle"/>
          <p:cNvSpPr>
            <a:spLocks noGrp="1"/>
          </p:cNvSpPr>
          <p:nvPr>
            <p:ph type="body" sz="quarter" idx="13"/>
          </p:nvPr>
        </p:nvSpPr>
        <p:spPr>
          <a:xfrm>
            <a:off x="5394438" y="3886200"/>
            <a:ext cx="3352456" cy="1752600"/>
          </a:xfrm>
        </p:spPr>
        <p:txBody>
          <a:bodyPr/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24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 smtClean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hu-HU" sz="3200" kern="1200" dirty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F80761B7-73B5-4C45-A046-C392AEFA802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5450" y="1292163"/>
            <a:ext cx="7200000" cy="4860000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30216DF8-91F4-4E68-9961-79DB57CF0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764" y="274638"/>
            <a:ext cx="2057400" cy="6025954"/>
          </a:xfrm>
        </p:spPr>
        <p:txBody>
          <a:bodyPr vert="eaVert"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6065" y="274638"/>
            <a:ext cx="4997885" cy="6025954"/>
          </a:xfrm>
        </p:spPr>
        <p:txBody>
          <a:bodyPr vert="eaVert"/>
          <a:lstStyle/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C18518E4-2505-49C4-9865-09D97B8B3D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402915"/>
            <a:ext cx="7200000" cy="5001559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A0634AD5-970C-49F5-A254-E76A226FFB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341" y="4406900"/>
            <a:ext cx="720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341" y="2906713"/>
            <a:ext cx="720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8594A715-DCAE-4E9E-A73E-6EF70844E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2326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2182" y="1415442"/>
            <a:ext cx="3492000" cy="4910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AB0B64C-C5A4-4DE5-83BA-89D6F68379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4852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4852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59007" y="1372275"/>
            <a:ext cx="349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59007" y="2092148"/>
            <a:ext cx="3492000" cy="42209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52812E10-0894-4633-BF14-C188735BD6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ISSEP 2016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DED831-C770-4EFB-B46F-A42BC4BDE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01" y="273050"/>
            <a:ext cx="2808000" cy="1008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320000" cy="60400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9801" y="1435100"/>
            <a:ext cx="2808000" cy="484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952F99C-E3F3-48BA-A727-07C00A563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8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384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8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89E235-7CB1-42B3-BD2F-B1564048A4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DidMatTech</a:t>
            </a:r>
            <a:r>
              <a:rPr lang="en-US"/>
              <a:t> 2016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C1C6C8"/>
            </a:gs>
            <a:gs pos="67000">
              <a:srgbClr val="F0E8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Frame"/>
          <p:cNvSpPr/>
          <p:nvPr userDrawn="1"/>
        </p:nvSpPr>
        <p:spPr>
          <a:xfrm>
            <a:off x="162000" y="140474"/>
            <a:ext cx="8820000" cy="6552000"/>
          </a:xfrm>
          <a:prstGeom prst="roundRect">
            <a:avLst>
              <a:gd name="adj" fmla="val 127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TE-Gray"/>
          <p:cNvSpPr/>
          <p:nvPr userDrawn="1"/>
        </p:nvSpPr>
        <p:spPr>
          <a:xfrm>
            <a:off x="197370" y="271462"/>
            <a:ext cx="1368000" cy="3096000"/>
          </a:xfrm>
          <a:prstGeom prst="rect">
            <a:avLst/>
          </a:prstGeom>
          <a:gradFill>
            <a:gsLst>
              <a:gs pos="10000">
                <a:srgbClr val="C1C6C8"/>
              </a:gs>
              <a:gs pos="9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BME-Cream"/>
          <p:cNvSpPr/>
          <p:nvPr userDrawn="1"/>
        </p:nvSpPr>
        <p:spPr>
          <a:xfrm>
            <a:off x="197370" y="3337702"/>
            <a:ext cx="1368000" cy="3109249"/>
          </a:xfrm>
          <a:prstGeom prst="rect">
            <a:avLst/>
          </a:prstGeom>
          <a:gradFill>
            <a:gsLst>
              <a:gs pos="10000">
                <a:schemeClr val="bg1"/>
              </a:gs>
              <a:gs pos="90000">
                <a:srgbClr val="F0E8D9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ranszparens"/>
          <p:cNvSpPr/>
          <p:nvPr userDrawn="1"/>
        </p:nvSpPr>
        <p:spPr>
          <a:xfrm>
            <a:off x="197370" y="1474943"/>
            <a:ext cx="1368000" cy="3772694"/>
          </a:xfrm>
          <a:prstGeom prst="rect">
            <a:avLst/>
          </a:prstGeom>
          <a:gradFill>
            <a:gsLst>
              <a:gs pos="35000">
                <a:schemeClr val="bg1">
                  <a:alpha val="0"/>
                </a:schemeClr>
              </a:gs>
              <a:gs pos="50000">
                <a:srgbClr val="FFFFFF">
                  <a:alpha val="95000"/>
                </a:srgbClr>
              </a:gs>
              <a:gs pos="65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rame"/>
          <p:cNvSpPr/>
          <p:nvPr userDrawn="1"/>
        </p:nvSpPr>
        <p:spPr>
          <a:xfrm>
            <a:off x="1657688" y="242144"/>
            <a:ext cx="7272000" cy="6156000"/>
          </a:xfrm>
          <a:prstGeom prst="roundRect">
            <a:avLst>
              <a:gd name="adj" fmla="val 848"/>
            </a:avLst>
          </a:prstGeom>
          <a:solidFill>
            <a:schemeClr val="bg1"/>
          </a:solidFill>
          <a:ln w="9525">
            <a:gradFill>
              <a:gsLst>
                <a:gs pos="33000">
                  <a:srgbClr val="C1C6C8"/>
                </a:gs>
                <a:gs pos="67000">
                  <a:srgbClr val="F0EDD9"/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TE-Logo-block"/>
          <p:cNvSpPr/>
          <p:nvPr userDrawn="1"/>
        </p:nvSpPr>
        <p:spPr>
          <a:xfrm>
            <a:off x="290351" y="269788"/>
            <a:ext cx="1188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Bordo"/>
          <p:cNvSpPr/>
          <p:nvPr userDrawn="1"/>
        </p:nvSpPr>
        <p:spPr>
          <a:xfrm>
            <a:off x="293370" y="270510"/>
            <a:ext cx="1188720" cy="281940"/>
          </a:xfrm>
          <a:prstGeom prst="rect">
            <a:avLst/>
          </a:prstGeom>
          <a:solidFill>
            <a:srgbClr val="8A27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BME-Logo-block" hidden="1"/>
          <p:cNvSpPr/>
          <p:nvPr userDrawn="1"/>
        </p:nvSpPr>
        <p:spPr>
          <a:xfrm>
            <a:off x="207852" y="4275290"/>
            <a:ext cx="140400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Kék"/>
          <p:cNvSpPr/>
          <p:nvPr userDrawn="1"/>
        </p:nvSpPr>
        <p:spPr>
          <a:xfrm>
            <a:off x="292650" y="4286951"/>
            <a:ext cx="1188720" cy="21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TE-kor"/>
          <p:cNvSpPr/>
          <p:nvPr userDrawn="1"/>
        </p:nvSpPr>
        <p:spPr>
          <a:xfrm>
            <a:off x="291724" y="1779864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BME-kor"/>
          <p:cNvSpPr/>
          <p:nvPr userDrawn="1"/>
        </p:nvSpPr>
        <p:spPr>
          <a:xfrm>
            <a:off x="292893" y="3717107"/>
            <a:ext cx="1188000" cy="118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6264000" y="6519896"/>
            <a:ext cx="288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95450" y="1499992"/>
            <a:ext cx="720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7018" y="284163"/>
            <a:ext cx="720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" y="555452"/>
            <a:ext cx="1188000" cy="1188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85" y="1802765"/>
            <a:ext cx="1044000" cy="1039833"/>
          </a:xfrm>
          <a:prstGeom prst="rect">
            <a:avLst/>
          </a:prstGeom>
        </p:spPr>
      </p:pic>
      <p:cxnSp>
        <p:nvCxnSpPr>
          <p:cNvPr id="26" name="Egyenes összekötő 25"/>
          <p:cNvCxnSpPr/>
          <p:nvPr userDrawn="1"/>
        </p:nvCxnSpPr>
        <p:spPr>
          <a:xfrm>
            <a:off x="293370" y="6519896"/>
            <a:ext cx="5976000" cy="0"/>
          </a:xfrm>
          <a:prstGeom prst="line">
            <a:avLst/>
          </a:prstGeom>
          <a:ln w="15875">
            <a:gradFill>
              <a:gsLst>
                <a:gs pos="0">
                  <a:srgbClr val="052A4B"/>
                </a:gs>
                <a:gs pos="100000">
                  <a:srgbClr val="8A2734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Kék"/>
          <p:cNvSpPr/>
          <p:nvPr userDrawn="1"/>
        </p:nvSpPr>
        <p:spPr>
          <a:xfrm>
            <a:off x="293370" y="6154256"/>
            <a:ext cx="1188720" cy="281940"/>
          </a:xfrm>
          <a:prstGeom prst="rect">
            <a:avLst/>
          </a:prstGeom>
          <a:solidFill>
            <a:srgbClr val="022A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7" name="Kép 2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606" r="1486" b="2127"/>
          <a:stretch/>
        </p:blipFill>
        <p:spPr>
          <a:xfrm>
            <a:off x="362985" y="5015544"/>
            <a:ext cx="1044000" cy="1038216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5" y="3850679"/>
            <a:ext cx="1044000" cy="1038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ztzs@caesar.elt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ztzs@caesar.elte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49F41-A1CC-474B-BB94-BECAF0648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68" y="1872451"/>
            <a:ext cx="6912000" cy="1727999"/>
          </a:xfrm>
        </p:spPr>
        <p:txBody>
          <a:bodyPr/>
          <a:lstStyle/>
          <a:p>
            <a:r>
              <a:rPr lang="hu-HU" dirty="0"/>
              <a:t>A programozás</a:t>
            </a:r>
            <a:br>
              <a:rPr lang="hu-HU" dirty="0"/>
            </a:br>
            <a:r>
              <a:rPr lang="hu-HU" dirty="0"/>
              <a:t>tanulási-tanítási</a:t>
            </a:r>
            <a:br>
              <a:rPr lang="hu-HU" dirty="0"/>
            </a:br>
            <a:r>
              <a:rPr lang="hu-HU" dirty="0"/>
              <a:t>folyamata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107C34-7D33-47C0-8D17-99F1AF5D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085" y="4196173"/>
            <a:ext cx="3352365" cy="1728000"/>
          </a:xfrm>
        </p:spPr>
        <p:txBody>
          <a:bodyPr/>
          <a:lstStyle/>
          <a:p>
            <a:r>
              <a:rPr lang="hu-HU" dirty="0"/>
              <a:t>Szalayné Tahy Zsuzsanna</a:t>
            </a:r>
            <a:br>
              <a:rPr lang="hu-HU" dirty="0"/>
            </a:br>
            <a:r>
              <a:rPr lang="hu-HU" dirty="0">
                <a:hlinkClick r:id="rId2"/>
              </a:rPr>
              <a:t>sztzs@caesar.elte.hu</a:t>
            </a:r>
            <a:br>
              <a:rPr lang="hu-HU" dirty="0"/>
            </a:br>
            <a:r>
              <a:rPr lang="hu-HU" dirty="0"/>
              <a:t>ELTE IK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196582-7168-41D5-AEC4-AF522E5412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2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C49F41-A1CC-474B-BB94-BECAF0648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268" y="1872451"/>
            <a:ext cx="6912000" cy="1727999"/>
          </a:xfrm>
        </p:spPr>
        <p:txBody>
          <a:bodyPr/>
          <a:lstStyle/>
          <a:p>
            <a:r>
              <a:rPr lang="hu-HU" dirty="0"/>
              <a:t>Köszönöm a figyelmet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107C34-7D33-47C0-8D17-99F1AF5DE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085" y="3900791"/>
            <a:ext cx="3352365" cy="1728000"/>
          </a:xfrm>
        </p:spPr>
        <p:txBody>
          <a:bodyPr/>
          <a:lstStyle/>
          <a:p>
            <a:r>
              <a:rPr lang="hu-HU" dirty="0"/>
              <a:t>Szalayné Tahy Zsuzsanna</a:t>
            </a:r>
            <a:br>
              <a:rPr lang="hu-HU" dirty="0"/>
            </a:br>
            <a:r>
              <a:rPr lang="hu-HU" dirty="0">
                <a:hlinkClick r:id="rId2"/>
              </a:rPr>
              <a:t>sztzs@caesar.elte.hu</a:t>
            </a:r>
            <a:br>
              <a:rPr lang="hu-HU" dirty="0"/>
            </a:br>
            <a:r>
              <a:rPr lang="hu-HU" dirty="0"/>
              <a:t>ELTE IK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5196582-7168-41D5-AEC4-AF522E5412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2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F4E8F-255A-451C-8EC8-75646BC60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018" y="284163"/>
            <a:ext cx="7200000" cy="1008000"/>
          </a:xfrm>
        </p:spPr>
        <p:txBody>
          <a:bodyPr/>
          <a:lstStyle/>
          <a:p>
            <a:r>
              <a:rPr lang="hu-HU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Learning</a:t>
            </a:r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2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Activity</a:t>
            </a:r>
            <a:r>
              <a:rPr lang="hu-HU" sz="3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Unit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FC8F6A-049C-43C6-BEF7-B743804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264000" y="6516000"/>
            <a:ext cx="2880000" cy="342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9" name="Csoportba foglalás HUNLAU">
            <a:extLst>
              <a:ext uri="{FF2B5EF4-FFF2-40B4-BE49-F238E27FC236}">
                <a16:creationId xmlns:a16="http://schemas.microsoft.com/office/drawing/2014/main" id="{043C0D66-51B7-4597-9DF6-81059CDB3395}"/>
              </a:ext>
            </a:extLst>
          </p:cNvPr>
          <p:cNvGrpSpPr/>
          <p:nvPr/>
        </p:nvGrpSpPr>
        <p:grpSpPr>
          <a:xfrm>
            <a:off x="1870742" y="1449757"/>
            <a:ext cx="6840000" cy="1800000"/>
            <a:chOff x="2365400" y="7139940"/>
            <a:chExt cx="11265646" cy="2880000"/>
          </a:xfrm>
        </p:grpSpPr>
        <p:sp>
          <p:nvSpPr>
            <p:cNvPr id="110" name="Felhő 109">
              <a:extLst>
                <a:ext uri="{FF2B5EF4-FFF2-40B4-BE49-F238E27FC236}">
                  <a16:creationId xmlns:a16="http://schemas.microsoft.com/office/drawing/2014/main" id="{D4945219-9D1E-493D-A9AA-47D9661988A6}"/>
                </a:ext>
              </a:extLst>
            </p:cNvPr>
            <p:cNvSpPr/>
            <p:nvPr/>
          </p:nvSpPr>
          <p:spPr>
            <a:xfrm flipH="1">
              <a:off x="7462195" y="7139940"/>
              <a:ext cx="4150979" cy="2880000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4.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Szünet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1" name="Jobbra nyílbuborék 39">
              <a:extLst>
                <a:ext uri="{FF2B5EF4-FFF2-40B4-BE49-F238E27FC236}">
                  <a16:creationId xmlns:a16="http://schemas.microsoft.com/office/drawing/2014/main" id="{4A8E8C18-9664-4CBE-9CC3-F402DF9BA252}"/>
                </a:ext>
              </a:extLst>
            </p:cNvPr>
            <p:cNvSpPr/>
            <p:nvPr/>
          </p:nvSpPr>
          <p:spPr>
            <a:xfrm>
              <a:off x="6588000" y="8195529"/>
              <a:ext cx="2520000" cy="72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562"/>
              </a:avLst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3.</a:t>
              </a:r>
              <a:b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hu-HU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Alkalmazás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2" name="Jobbra nyílbuborék 22">
              <a:extLst>
                <a:ext uri="{FF2B5EF4-FFF2-40B4-BE49-F238E27FC236}">
                  <a16:creationId xmlns:a16="http://schemas.microsoft.com/office/drawing/2014/main" id="{A7D06B7F-78BD-43EC-BC0B-CDBDA7B0C255}"/>
                </a:ext>
              </a:extLst>
            </p:cNvPr>
            <p:cNvSpPr/>
            <p:nvPr/>
          </p:nvSpPr>
          <p:spPr>
            <a:xfrm>
              <a:off x="4464000" y="8195529"/>
              <a:ext cx="2520000" cy="72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709"/>
              </a:avLst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2.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Kipróbálás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3" name="Lekerekített téglalap 43">
              <a:extLst>
                <a:ext uri="{FF2B5EF4-FFF2-40B4-BE49-F238E27FC236}">
                  <a16:creationId xmlns:a16="http://schemas.microsoft.com/office/drawing/2014/main" id="{A49CD95A-9258-492C-9309-F7D29638BCE6}"/>
                </a:ext>
              </a:extLst>
            </p:cNvPr>
            <p:cNvSpPr/>
            <p:nvPr/>
          </p:nvSpPr>
          <p:spPr>
            <a:xfrm>
              <a:off x="11111046" y="9048839"/>
              <a:ext cx="2520000" cy="8034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5c. </a:t>
              </a:r>
              <a:r>
                <a:rPr lang="hu-HU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Felhasználás</a:t>
              </a:r>
              <a:b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Kreatív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22A4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4" name="Jobbra nyílbuborék 35">
              <a:extLst>
                <a:ext uri="{FF2B5EF4-FFF2-40B4-BE49-F238E27FC236}">
                  <a16:creationId xmlns:a16="http://schemas.microsoft.com/office/drawing/2014/main" id="{A0480647-7B68-4CEA-9556-0289BFECEE2B}"/>
                </a:ext>
              </a:extLst>
            </p:cNvPr>
            <p:cNvSpPr/>
            <p:nvPr/>
          </p:nvSpPr>
          <p:spPr>
            <a:xfrm>
              <a:off x="2365400" y="8195528"/>
              <a:ext cx="2520000" cy="7200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85"/>
              </a:avLst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1. </a:t>
              </a:r>
              <a:r>
                <a:rPr lang="hu-HU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Ismeretszerzés</a:t>
              </a:r>
              <a:endParaRPr lang="en-GB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5" name="Lekerekített téglalap 42">
              <a:extLst>
                <a:ext uri="{FF2B5EF4-FFF2-40B4-BE49-F238E27FC236}">
                  <a16:creationId xmlns:a16="http://schemas.microsoft.com/office/drawing/2014/main" id="{D47D60F7-9990-4F31-8AE7-A3142A8FB6AE}"/>
                </a:ext>
              </a:extLst>
            </p:cNvPr>
            <p:cNvSpPr/>
            <p:nvPr/>
          </p:nvSpPr>
          <p:spPr>
            <a:xfrm>
              <a:off x="10577646" y="8209525"/>
              <a:ext cx="2520000" cy="80340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5b. </a:t>
              </a:r>
              <a:r>
                <a:rPr lang="hu-HU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Felhasználás</a:t>
              </a:r>
              <a:br>
                <a:rPr lang="hu-HU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Módosított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2A4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16" name="Lekerekített téglalap 41">
              <a:extLst>
                <a:ext uri="{FF2B5EF4-FFF2-40B4-BE49-F238E27FC236}">
                  <a16:creationId xmlns:a16="http://schemas.microsoft.com/office/drawing/2014/main" id="{5982065D-34A8-4C73-A893-DF4DC1356EA4}"/>
                </a:ext>
              </a:extLst>
            </p:cNvPr>
            <p:cNvSpPr/>
            <p:nvPr/>
          </p:nvSpPr>
          <p:spPr>
            <a:xfrm>
              <a:off x="10036626" y="7389553"/>
              <a:ext cx="2520000" cy="803403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5a. </a:t>
              </a: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Felhasználás</a:t>
              </a:r>
              <a:b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kumimoji="0" lang="hu-H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22A4B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Ismétlő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2A4B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17" name="Csoportba foglalás 116">
              <a:extLst>
                <a:ext uri="{FF2B5EF4-FFF2-40B4-BE49-F238E27FC236}">
                  <a16:creationId xmlns:a16="http://schemas.microsoft.com/office/drawing/2014/main" id="{EFD2B5EC-2394-4CB6-B924-AE410981A86F}"/>
                </a:ext>
              </a:extLst>
            </p:cNvPr>
            <p:cNvGrpSpPr/>
            <p:nvPr/>
          </p:nvGrpSpPr>
          <p:grpSpPr>
            <a:xfrm>
              <a:off x="10594238" y="9048839"/>
              <a:ext cx="859248" cy="804867"/>
              <a:chOff x="10815218" y="9048839"/>
              <a:chExt cx="859248" cy="804867"/>
            </a:xfrm>
          </p:grpSpPr>
          <p:sp>
            <p:nvSpPr>
              <p:cNvPr id="124" name="Szalagnyíl jobbra 49">
                <a:extLst>
                  <a:ext uri="{FF2B5EF4-FFF2-40B4-BE49-F238E27FC236}">
                    <a16:creationId xmlns:a16="http://schemas.microsoft.com/office/drawing/2014/main" id="{3B5CFC94-1201-43C7-A90C-6399FD50461C}"/>
                  </a:ext>
                </a:extLst>
              </p:cNvPr>
              <p:cNvSpPr/>
              <p:nvPr/>
            </p:nvSpPr>
            <p:spPr>
              <a:xfrm rot="5400000" flipH="1" flipV="1">
                <a:off x="11224466" y="9403706"/>
                <a:ext cx="180000" cy="720000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25" name="Szalagnyíl jobbra 49">
                <a:extLst>
                  <a:ext uri="{FF2B5EF4-FFF2-40B4-BE49-F238E27FC236}">
                    <a16:creationId xmlns:a16="http://schemas.microsoft.com/office/drawing/2014/main" id="{BD02B0F8-AAC4-4873-B421-75D6A69FAD09}"/>
                  </a:ext>
                </a:extLst>
              </p:cNvPr>
              <p:cNvSpPr/>
              <p:nvPr/>
            </p:nvSpPr>
            <p:spPr>
              <a:xfrm rot="16200000" flipH="1" flipV="1">
                <a:off x="11085218" y="8778839"/>
                <a:ext cx="180000" cy="720000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Csoportba foglalás 117">
              <a:extLst>
                <a:ext uri="{FF2B5EF4-FFF2-40B4-BE49-F238E27FC236}">
                  <a16:creationId xmlns:a16="http://schemas.microsoft.com/office/drawing/2014/main" id="{4620A68A-6361-480D-B024-1B4EC45C5F04}"/>
                </a:ext>
              </a:extLst>
            </p:cNvPr>
            <p:cNvGrpSpPr/>
            <p:nvPr/>
          </p:nvGrpSpPr>
          <p:grpSpPr>
            <a:xfrm>
              <a:off x="10056042" y="8211586"/>
              <a:ext cx="860823" cy="797195"/>
              <a:chOff x="10085020" y="10246573"/>
              <a:chExt cx="860823" cy="797195"/>
            </a:xfrm>
          </p:grpSpPr>
          <p:sp>
            <p:nvSpPr>
              <p:cNvPr id="122" name="Szalagnyíl jobbra 49">
                <a:extLst>
                  <a:ext uri="{FF2B5EF4-FFF2-40B4-BE49-F238E27FC236}">
                    <a16:creationId xmlns:a16="http://schemas.microsoft.com/office/drawing/2014/main" id="{5854F088-6CD2-46A8-85D0-4E015E65484E}"/>
                  </a:ext>
                </a:extLst>
              </p:cNvPr>
              <p:cNvSpPr/>
              <p:nvPr/>
            </p:nvSpPr>
            <p:spPr>
              <a:xfrm rot="5400000" flipH="1" flipV="1">
                <a:off x="10495843" y="10593768"/>
                <a:ext cx="180000" cy="720000"/>
              </a:xfrm>
              <a:prstGeom prst="curvedRightArrow">
                <a:avLst>
                  <a:gd name="adj1" fmla="val 45068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23" name="Szalagnyíl jobbra 49">
                <a:extLst>
                  <a:ext uri="{FF2B5EF4-FFF2-40B4-BE49-F238E27FC236}">
                    <a16:creationId xmlns:a16="http://schemas.microsoft.com/office/drawing/2014/main" id="{A23C00A6-5A5F-4A0A-96D2-5C790DFAA485}"/>
                  </a:ext>
                </a:extLst>
              </p:cNvPr>
              <p:cNvSpPr/>
              <p:nvPr/>
            </p:nvSpPr>
            <p:spPr>
              <a:xfrm rot="16200000" flipH="1" flipV="1">
                <a:off x="10355020" y="9976573"/>
                <a:ext cx="180000" cy="720000"/>
              </a:xfrm>
              <a:prstGeom prst="curvedRightArrow">
                <a:avLst>
                  <a:gd name="adj1" fmla="val 43705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Csoportba foglalás 118">
              <a:extLst>
                <a:ext uri="{FF2B5EF4-FFF2-40B4-BE49-F238E27FC236}">
                  <a16:creationId xmlns:a16="http://schemas.microsoft.com/office/drawing/2014/main" id="{CAF573D2-7E91-4963-8CDD-0CDC59796C16}"/>
                </a:ext>
              </a:extLst>
            </p:cNvPr>
            <p:cNvGrpSpPr/>
            <p:nvPr/>
          </p:nvGrpSpPr>
          <p:grpSpPr>
            <a:xfrm>
              <a:off x="9525232" y="7389553"/>
              <a:ext cx="850928" cy="797252"/>
              <a:chOff x="9738592" y="7389553"/>
              <a:chExt cx="850928" cy="797252"/>
            </a:xfrm>
          </p:grpSpPr>
          <p:sp>
            <p:nvSpPr>
              <p:cNvPr id="120" name="Szalagnyíl jobbra 49">
                <a:extLst>
                  <a:ext uri="{FF2B5EF4-FFF2-40B4-BE49-F238E27FC236}">
                    <a16:creationId xmlns:a16="http://schemas.microsoft.com/office/drawing/2014/main" id="{4C8049E1-DAF6-430A-A850-A5C8D11338BE}"/>
                  </a:ext>
                </a:extLst>
              </p:cNvPr>
              <p:cNvSpPr/>
              <p:nvPr/>
            </p:nvSpPr>
            <p:spPr>
              <a:xfrm rot="5400000" flipH="1" flipV="1">
                <a:off x="10139520" y="7736805"/>
                <a:ext cx="180000" cy="720000"/>
              </a:xfrm>
              <a:prstGeom prst="curvedRightArrow">
                <a:avLst>
                  <a:gd name="adj1" fmla="val 45340"/>
                  <a:gd name="adj2" fmla="val 319901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121" name="Szalagnyíl jobbra 49">
                <a:extLst>
                  <a:ext uri="{FF2B5EF4-FFF2-40B4-BE49-F238E27FC236}">
                    <a16:creationId xmlns:a16="http://schemas.microsoft.com/office/drawing/2014/main" id="{F129D917-5F1B-41FA-A502-173D1E4BC3DC}"/>
                  </a:ext>
                </a:extLst>
              </p:cNvPr>
              <p:cNvSpPr/>
              <p:nvPr/>
            </p:nvSpPr>
            <p:spPr>
              <a:xfrm rot="16200000" flipH="1" flipV="1">
                <a:off x="10008592" y="7119553"/>
                <a:ext cx="180000" cy="720000"/>
              </a:xfrm>
              <a:prstGeom prst="curvedRightArrow">
                <a:avLst>
                  <a:gd name="adj1" fmla="val 52968"/>
                  <a:gd name="adj2" fmla="val 194796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" name="Csoportba foglalás ENLAU">
            <a:extLst>
              <a:ext uri="{FF2B5EF4-FFF2-40B4-BE49-F238E27FC236}">
                <a16:creationId xmlns:a16="http://schemas.microsoft.com/office/drawing/2014/main" id="{F245697E-8E20-4481-A95D-508778FC2CDC}"/>
              </a:ext>
            </a:extLst>
          </p:cNvPr>
          <p:cNvGrpSpPr>
            <a:grpSpLocks/>
          </p:cNvGrpSpPr>
          <p:nvPr/>
        </p:nvGrpSpPr>
        <p:grpSpPr>
          <a:xfrm>
            <a:off x="1864711" y="1449757"/>
            <a:ext cx="6846031" cy="1800000"/>
            <a:chOff x="2365400" y="7368354"/>
            <a:chExt cx="10554947" cy="2505304"/>
          </a:xfrm>
        </p:grpSpPr>
        <p:sp>
          <p:nvSpPr>
            <p:cNvPr id="92" name="Felhő 91">
              <a:extLst>
                <a:ext uri="{FF2B5EF4-FFF2-40B4-BE49-F238E27FC236}">
                  <a16:creationId xmlns:a16="http://schemas.microsoft.com/office/drawing/2014/main" id="{B3F7AEE8-CBFB-473A-BDC5-337510E5379B}"/>
                </a:ext>
              </a:extLst>
            </p:cNvPr>
            <p:cNvSpPr/>
            <p:nvPr/>
          </p:nvSpPr>
          <p:spPr>
            <a:xfrm flipH="1">
              <a:off x="7151945" y="7368354"/>
              <a:ext cx="3885239" cy="2505304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4.</a:t>
              </a:r>
              <a:b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Pause</a:t>
              </a:r>
            </a:p>
          </p:txBody>
        </p:sp>
        <p:sp>
          <p:nvSpPr>
            <p:cNvPr id="93" name="Jobbra nyílbuborék 39">
              <a:extLst>
                <a:ext uri="{FF2B5EF4-FFF2-40B4-BE49-F238E27FC236}">
                  <a16:creationId xmlns:a16="http://schemas.microsoft.com/office/drawing/2014/main" id="{EDA3F7FC-1CA2-4375-BEF3-A028E8765B73}"/>
                </a:ext>
              </a:extLst>
            </p:cNvPr>
            <p:cNvSpPr/>
            <p:nvPr/>
          </p:nvSpPr>
          <p:spPr>
            <a:xfrm>
              <a:off x="6321005" y="8286197"/>
              <a:ext cx="2358895" cy="6263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562"/>
              </a:avLst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3.</a:t>
              </a:r>
              <a:r>
                <a:rPr lang="hu-HU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hu-HU" sz="1400" b="1" dirty="0" err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Exp</a:t>
              </a:r>
              <a:r>
                <a:rPr lang="en-GB" sz="1400" b="1" dirty="0" err="1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erimenting</a:t>
              </a:r>
              <a:endParaRPr lang="en-GB" sz="1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4" name="Jobbra nyílbuborék 22">
              <a:extLst>
                <a:ext uri="{FF2B5EF4-FFF2-40B4-BE49-F238E27FC236}">
                  <a16:creationId xmlns:a16="http://schemas.microsoft.com/office/drawing/2014/main" id="{52BFC6C8-5E27-4013-BA57-10BE1763D86E}"/>
                </a:ext>
              </a:extLst>
            </p:cNvPr>
            <p:cNvSpPr/>
            <p:nvPr/>
          </p:nvSpPr>
          <p:spPr>
            <a:xfrm>
              <a:off x="4335842" y="8286198"/>
              <a:ext cx="2358895" cy="6263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709"/>
              </a:avLst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2.</a:t>
              </a:r>
              <a:b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Trying</a:t>
              </a:r>
            </a:p>
          </p:txBody>
        </p:sp>
        <p:sp>
          <p:nvSpPr>
            <p:cNvPr id="95" name="Lekerekített téglalap 43">
              <a:extLst>
                <a:ext uri="{FF2B5EF4-FFF2-40B4-BE49-F238E27FC236}">
                  <a16:creationId xmlns:a16="http://schemas.microsoft.com/office/drawing/2014/main" id="{F53447EF-1F23-4CA4-B2E8-6E5C34CC05E1}"/>
                </a:ext>
              </a:extLst>
            </p:cNvPr>
            <p:cNvSpPr/>
            <p:nvPr/>
          </p:nvSpPr>
          <p:spPr>
            <a:xfrm>
              <a:off x="10561452" y="9034040"/>
              <a:ext cx="2358895" cy="701486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5c. Using</a:t>
              </a:r>
              <a:b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Creating</a:t>
              </a:r>
              <a:endParaRPr lang="en-GB" sz="1400" dirty="0">
                <a:solidFill>
                  <a:srgbClr val="022A4B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6" name="Jobbra nyílbuborék 35">
              <a:extLst>
                <a:ext uri="{FF2B5EF4-FFF2-40B4-BE49-F238E27FC236}">
                  <a16:creationId xmlns:a16="http://schemas.microsoft.com/office/drawing/2014/main" id="{D4D7A073-49D5-445B-B401-31525CE8C1F6}"/>
                </a:ext>
              </a:extLst>
            </p:cNvPr>
            <p:cNvSpPr/>
            <p:nvPr/>
          </p:nvSpPr>
          <p:spPr>
            <a:xfrm>
              <a:off x="2365400" y="8286198"/>
              <a:ext cx="2358895" cy="6263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85"/>
              </a:avLst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1.</a:t>
              </a:r>
              <a:br>
                <a:rPr lang="hu-HU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Initial learning</a:t>
              </a:r>
            </a:p>
          </p:txBody>
        </p:sp>
        <p:sp>
          <p:nvSpPr>
            <p:cNvPr id="97" name="Lekerekített téglalap 42">
              <a:extLst>
                <a:ext uri="{FF2B5EF4-FFF2-40B4-BE49-F238E27FC236}">
                  <a16:creationId xmlns:a16="http://schemas.microsoft.com/office/drawing/2014/main" id="{189F2CE4-C696-47B2-9CE9-B80DF3C67208}"/>
                </a:ext>
              </a:extLst>
            </p:cNvPr>
            <p:cNvSpPr/>
            <p:nvPr/>
          </p:nvSpPr>
          <p:spPr>
            <a:xfrm>
              <a:off x="10054317" y="8296297"/>
              <a:ext cx="2358895" cy="701486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5b. Using Modifying</a:t>
              </a:r>
            </a:p>
          </p:txBody>
        </p:sp>
        <p:sp>
          <p:nvSpPr>
            <p:cNvPr id="98" name="Lekerekített téglalap 41">
              <a:extLst>
                <a:ext uri="{FF2B5EF4-FFF2-40B4-BE49-F238E27FC236}">
                  <a16:creationId xmlns:a16="http://schemas.microsoft.com/office/drawing/2014/main" id="{038B0D06-5496-4016-B851-7A0571D3C339}"/>
                </a:ext>
              </a:extLst>
            </p:cNvPr>
            <p:cNvSpPr/>
            <p:nvPr/>
          </p:nvSpPr>
          <p:spPr>
            <a:xfrm>
              <a:off x="9545328" y="7563096"/>
              <a:ext cx="2358895" cy="701486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47167">
                <a:defRPr/>
              </a:pP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5a. Using</a:t>
              </a:r>
              <a:b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1400" b="1" dirty="0">
                  <a:solidFill>
                    <a:srgbClr val="022A4B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Repeating</a:t>
              </a:r>
            </a:p>
          </p:txBody>
        </p:sp>
        <p:grpSp>
          <p:nvGrpSpPr>
            <p:cNvPr id="99" name="Csoportba foglalás 98">
              <a:extLst>
                <a:ext uri="{FF2B5EF4-FFF2-40B4-BE49-F238E27FC236}">
                  <a16:creationId xmlns:a16="http://schemas.microsoft.com/office/drawing/2014/main" id="{3C18BDC9-C458-4E31-93A5-3719A5C0CAC3}"/>
                </a:ext>
              </a:extLst>
            </p:cNvPr>
            <p:cNvGrpSpPr/>
            <p:nvPr/>
          </p:nvGrpSpPr>
          <p:grpSpPr>
            <a:xfrm>
              <a:off x="10069652" y="9006020"/>
              <a:ext cx="805118" cy="689811"/>
              <a:chOff x="10290632" y="9006020"/>
              <a:chExt cx="805118" cy="689811"/>
            </a:xfrm>
          </p:grpSpPr>
          <p:sp>
            <p:nvSpPr>
              <p:cNvPr id="106" name="Szalagnyíl jobbra 49">
                <a:extLst>
                  <a:ext uri="{FF2B5EF4-FFF2-40B4-BE49-F238E27FC236}">
                    <a16:creationId xmlns:a16="http://schemas.microsoft.com/office/drawing/2014/main" id="{005FE4DD-27BA-4C1C-9E9D-1DB7A6B5015E}"/>
                  </a:ext>
                </a:extLst>
              </p:cNvPr>
              <p:cNvSpPr/>
              <p:nvPr/>
            </p:nvSpPr>
            <p:spPr>
              <a:xfrm rot="5400000" flipH="1" flipV="1">
                <a:off x="10682290" y="9282371"/>
                <a:ext cx="155329" cy="671591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7" name="Szalagnyíl jobbra 49">
                <a:extLst>
                  <a:ext uri="{FF2B5EF4-FFF2-40B4-BE49-F238E27FC236}">
                    <a16:creationId xmlns:a16="http://schemas.microsoft.com/office/drawing/2014/main" id="{FB505114-9293-4ACB-8092-D02F47435157}"/>
                  </a:ext>
                </a:extLst>
              </p:cNvPr>
              <p:cNvSpPr/>
              <p:nvPr/>
            </p:nvSpPr>
            <p:spPr>
              <a:xfrm rot="16200000" flipH="1" flipV="1">
                <a:off x="10548764" y="8747888"/>
                <a:ext cx="155329" cy="671593"/>
              </a:xfrm>
              <a:prstGeom prst="curvedRightArrow">
                <a:avLst>
                  <a:gd name="adj1" fmla="val 40437"/>
                  <a:gd name="adj2" fmla="val 319901"/>
                  <a:gd name="adj3" fmla="val 56044"/>
                </a:avLst>
              </a:prstGeom>
              <a:solidFill>
                <a:srgbClr val="FF7C80"/>
              </a:solidFill>
              <a:ln w="3175">
                <a:solidFill>
                  <a:srgbClr val="7F3E4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100" name="Csoportba foglalás 99">
              <a:extLst>
                <a:ext uri="{FF2B5EF4-FFF2-40B4-BE49-F238E27FC236}">
                  <a16:creationId xmlns:a16="http://schemas.microsoft.com/office/drawing/2014/main" id="{808FDBF2-FAFD-4E2D-8370-2BFA26A0F292}"/>
                </a:ext>
              </a:extLst>
            </p:cNvPr>
            <p:cNvGrpSpPr/>
            <p:nvPr/>
          </p:nvGrpSpPr>
          <p:grpSpPr>
            <a:xfrm>
              <a:off x="9554065" y="8274814"/>
              <a:ext cx="828791" cy="709301"/>
              <a:chOff x="9583043" y="10309801"/>
              <a:chExt cx="828791" cy="709301"/>
            </a:xfrm>
          </p:grpSpPr>
          <p:sp>
            <p:nvSpPr>
              <p:cNvPr id="104" name="Szalagnyíl jobbra 49">
                <a:extLst>
                  <a:ext uri="{FF2B5EF4-FFF2-40B4-BE49-F238E27FC236}">
                    <a16:creationId xmlns:a16="http://schemas.microsoft.com/office/drawing/2014/main" id="{C5C8F73F-FC11-4A41-B079-1D0AD841FECD}"/>
                  </a:ext>
                </a:extLst>
              </p:cNvPr>
              <p:cNvSpPr/>
              <p:nvPr/>
            </p:nvSpPr>
            <p:spPr>
              <a:xfrm rot="5400000" flipH="1" flipV="1">
                <a:off x="9998373" y="10605641"/>
                <a:ext cx="155329" cy="671593"/>
              </a:xfrm>
              <a:prstGeom prst="curvedRightArrow">
                <a:avLst>
                  <a:gd name="adj1" fmla="val 45068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5" name="Szalagnyíl jobbra 49">
                <a:extLst>
                  <a:ext uri="{FF2B5EF4-FFF2-40B4-BE49-F238E27FC236}">
                    <a16:creationId xmlns:a16="http://schemas.microsoft.com/office/drawing/2014/main" id="{53E92185-4188-428B-B259-1AB275577AB9}"/>
                  </a:ext>
                </a:extLst>
              </p:cNvPr>
              <p:cNvSpPr/>
              <p:nvPr/>
            </p:nvSpPr>
            <p:spPr>
              <a:xfrm rot="16200000" flipH="1" flipV="1">
                <a:off x="9841174" y="10051670"/>
                <a:ext cx="155329" cy="671591"/>
              </a:xfrm>
              <a:prstGeom prst="curvedRightArrow">
                <a:avLst>
                  <a:gd name="adj1" fmla="val 43705"/>
                  <a:gd name="adj2" fmla="val 319901"/>
                  <a:gd name="adj3" fmla="val 56044"/>
                </a:avLst>
              </a:prstGeom>
              <a:solidFill>
                <a:srgbClr val="FFCC99"/>
              </a:solidFill>
              <a:ln w="3175">
                <a:solidFill>
                  <a:srgbClr val="7F664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</p:grpSp>
        <p:grpSp>
          <p:nvGrpSpPr>
            <p:cNvPr id="101" name="Csoportba foglalás 100">
              <a:extLst>
                <a:ext uri="{FF2B5EF4-FFF2-40B4-BE49-F238E27FC236}">
                  <a16:creationId xmlns:a16="http://schemas.microsoft.com/office/drawing/2014/main" id="{85BE8150-E71F-4AD1-9582-3A214E1381D2}"/>
                </a:ext>
              </a:extLst>
            </p:cNvPr>
            <p:cNvGrpSpPr/>
            <p:nvPr/>
          </p:nvGrpSpPr>
          <p:grpSpPr>
            <a:xfrm>
              <a:off x="9065983" y="7568482"/>
              <a:ext cx="797534" cy="699703"/>
              <a:chOff x="9279343" y="7568482"/>
              <a:chExt cx="797534" cy="699703"/>
            </a:xfrm>
          </p:grpSpPr>
          <p:sp>
            <p:nvSpPr>
              <p:cNvPr id="102" name="Szalagnyíl jobbra 49">
                <a:extLst>
                  <a:ext uri="{FF2B5EF4-FFF2-40B4-BE49-F238E27FC236}">
                    <a16:creationId xmlns:a16="http://schemas.microsoft.com/office/drawing/2014/main" id="{8F11383B-A6C4-4FA8-B5A3-0CAAFA621CF5}"/>
                  </a:ext>
                </a:extLst>
              </p:cNvPr>
              <p:cNvSpPr/>
              <p:nvPr/>
            </p:nvSpPr>
            <p:spPr>
              <a:xfrm rot="5400000" flipH="1" flipV="1">
                <a:off x="9663416" y="7854725"/>
                <a:ext cx="155329" cy="671592"/>
              </a:xfrm>
              <a:prstGeom prst="curvedRightArrow">
                <a:avLst>
                  <a:gd name="adj1" fmla="val 45340"/>
                  <a:gd name="adj2" fmla="val 319901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  <p:sp>
            <p:nvSpPr>
              <p:cNvPr id="103" name="Szalagnyíl jobbra 49">
                <a:extLst>
                  <a:ext uri="{FF2B5EF4-FFF2-40B4-BE49-F238E27FC236}">
                    <a16:creationId xmlns:a16="http://schemas.microsoft.com/office/drawing/2014/main" id="{1BA9C3A5-5DDC-4CAA-A249-A7DA570966F7}"/>
                  </a:ext>
                </a:extLst>
              </p:cNvPr>
              <p:cNvSpPr/>
              <p:nvPr/>
            </p:nvSpPr>
            <p:spPr>
              <a:xfrm rot="16200000" flipH="1" flipV="1">
                <a:off x="9537472" y="7310353"/>
                <a:ext cx="155329" cy="671588"/>
              </a:xfrm>
              <a:prstGeom prst="curvedRightArrow">
                <a:avLst>
                  <a:gd name="adj1" fmla="val 52968"/>
                  <a:gd name="adj2" fmla="val 194796"/>
                  <a:gd name="adj3" fmla="val 56044"/>
                </a:avLst>
              </a:prstGeom>
              <a:solidFill>
                <a:srgbClr val="FFFFCC"/>
              </a:solidFill>
              <a:ln w="3175">
                <a:solidFill>
                  <a:srgbClr val="7F7F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47167">
                  <a:defRPr/>
                </a:pPr>
                <a:endParaRPr lang="en-GB" sz="1200" dirty="0">
                  <a:solidFill>
                    <a:prstClr val="black"/>
                  </a:solidFill>
                  <a:latin typeface="Garamond" panose="02020404030301010803"/>
                </a:endParaRPr>
              </a:p>
            </p:txBody>
          </p:sp>
        </p:grpSp>
      </p:grpSp>
      <p:sp>
        <p:nvSpPr>
          <p:cNvPr id="126" name="Szöveg helye 1">
            <a:extLst>
              <a:ext uri="{FF2B5EF4-FFF2-40B4-BE49-F238E27FC236}">
                <a16:creationId xmlns:a16="http://schemas.microsoft.com/office/drawing/2014/main" id="{4F658D8B-62CA-4C73-88B0-F2EAA2C91590}"/>
              </a:ext>
            </a:extLst>
          </p:cNvPr>
          <p:cNvSpPr txBox="1">
            <a:spLocks/>
          </p:cNvSpPr>
          <p:nvPr/>
        </p:nvSpPr>
        <p:spPr>
          <a:xfrm>
            <a:off x="1869229" y="5294559"/>
            <a:ext cx="6835481" cy="54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6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  <a:lvl2pPr marL="742950" indent="-28575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5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4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36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Tananyag tanításának tervezése</a:t>
            </a:r>
            <a:endParaRPr lang="en-GB" sz="2400" dirty="0"/>
          </a:p>
        </p:txBody>
      </p:sp>
      <p:grpSp>
        <p:nvGrpSpPr>
          <p:cNvPr id="127" name="Csoportba foglalás TANT">
            <a:extLst>
              <a:ext uri="{FF2B5EF4-FFF2-40B4-BE49-F238E27FC236}">
                <a16:creationId xmlns:a16="http://schemas.microsoft.com/office/drawing/2014/main" id="{393BDCA7-5C62-47D8-874F-AA333E8C8C7F}"/>
              </a:ext>
            </a:extLst>
          </p:cNvPr>
          <p:cNvGrpSpPr/>
          <p:nvPr/>
        </p:nvGrpSpPr>
        <p:grpSpPr>
          <a:xfrm>
            <a:off x="1864711" y="5851767"/>
            <a:ext cx="6575521" cy="396000"/>
            <a:chOff x="2390800" y="10278328"/>
            <a:chExt cx="11175995" cy="548279"/>
          </a:xfrm>
        </p:grpSpPr>
        <p:grpSp>
          <p:nvGrpSpPr>
            <p:cNvPr id="131" name="Csoportba foglalás 130">
              <a:extLst>
                <a:ext uri="{FF2B5EF4-FFF2-40B4-BE49-F238E27FC236}">
                  <a16:creationId xmlns:a16="http://schemas.microsoft.com/office/drawing/2014/main" id="{3095D9C7-9A25-4834-A7A4-1C0A2FD6CB6D}"/>
                </a:ext>
              </a:extLst>
            </p:cNvPr>
            <p:cNvGrpSpPr/>
            <p:nvPr/>
          </p:nvGrpSpPr>
          <p:grpSpPr>
            <a:xfrm>
              <a:off x="8706795" y="10286607"/>
              <a:ext cx="4860000" cy="540000"/>
              <a:chOff x="8706795" y="10286607"/>
              <a:chExt cx="4860000" cy="540000"/>
            </a:xfrm>
          </p:grpSpPr>
          <p:sp>
            <p:nvSpPr>
              <p:cNvPr id="132" name="Téglalap 131">
                <a:extLst>
                  <a:ext uri="{FF2B5EF4-FFF2-40B4-BE49-F238E27FC236}">
                    <a16:creationId xmlns:a16="http://schemas.microsoft.com/office/drawing/2014/main" id="{98E5880F-1882-4C7F-BC3F-3CF8612B706B}"/>
                  </a:ext>
                </a:extLst>
              </p:cNvPr>
              <p:cNvSpPr/>
              <p:nvPr/>
            </p:nvSpPr>
            <p:spPr>
              <a:xfrm flipH="1">
                <a:off x="8706795" y="10286608"/>
                <a:ext cx="4860000" cy="531720"/>
              </a:xfrm>
              <a:prstGeom prst="rect">
                <a:avLst/>
              </a:prstGeom>
              <a:gradFill flip="none" rotWithShape="1">
                <a:gsLst>
                  <a:gs pos="90000">
                    <a:srgbClr val="FFCC99"/>
                  </a:gs>
                  <a:gs pos="80000">
                    <a:srgbClr val="FFFFCC"/>
                  </a:gs>
                  <a:gs pos="65000">
                    <a:srgbClr val="FFFFCC"/>
                  </a:gs>
                  <a:gs pos="50000">
                    <a:srgbClr val="D7DADB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defRPr/>
                </a:pPr>
                <a:r>
                  <a:rPr lang="hu-HU" sz="11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kumimoji="0" lang="hu-HU" sz="1100" b="1" i="0" u="none" strike="noStrike" kern="1200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eladatok</a:t>
                </a:r>
                <a:endParaRPr kumimoji="0" lang="en-GB" sz="11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33" name="Téglalap 132">
                <a:extLst>
                  <a:ext uri="{FF2B5EF4-FFF2-40B4-BE49-F238E27FC236}">
                    <a16:creationId xmlns:a16="http://schemas.microsoft.com/office/drawing/2014/main" id="{35AC363E-8BCF-448A-86BB-F061F2E93CE4}"/>
                  </a:ext>
                </a:extLst>
              </p:cNvPr>
              <p:cNvSpPr/>
              <p:nvPr/>
            </p:nvSpPr>
            <p:spPr>
              <a:xfrm flipH="1">
                <a:off x="11950165" y="10286607"/>
                <a:ext cx="1008000" cy="540000"/>
              </a:xfrm>
              <a:prstGeom prst="rect">
                <a:avLst/>
              </a:prstGeom>
              <a:gradFill flip="none" rotWithShape="1">
                <a:gsLst>
                  <a:gs pos="60000">
                    <a:srgbClr val="FFCC99"/>
                  </a:gs>
                  <a:gs pos="95000">
                    <a:srgbClr val="FF7C80"/>
                  </a:gs>
                  <a:gs pos="80000">
                    <a:srgbClr val="FFCC99"/>
                  </a:gs>
                  <a:gs pos="20000">
                    <a:srgbClr val="FFFFCC"/>
                  </a:gs>
                  <a:gs pos="40000">
                    <a:srgbClr val="FFFFCC"/>
                  </a:gs>
                  <a:gs pos="10000">
                    <a:srgbClr val="D7DADB"/>
                  </a:gs>
                </a:gsLst>
                <a:lin ang="810000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r" defTabSz="457200">
                  <a:defRPr/>
                </a:pPr>
                <a:r>
                  <a:rPr lang="hu-HU" sz="11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TZ</a:t>
                </a:r>
              </a:p>
            </p:txBody>
          </p:sp>
        </p:grpSp>
        <p:sp>
          <p:nvSpPr>
            <p:cNvPr id="128" name="Jobbra nyílbuborék 39">
              <a:extLst>
                <a:ext uri="{FF2B5EF4-FFF2-40B4-BE49-F238E27FC236}">
                  <a16:creationId xmlns:a16="http://schemas.microsoft.com/office/drawing/2014/main" id="{A8CF9AD2-2E84-41DE-9B5F-EA308C293787}"/>
                </a:ext>
              </a:extLst>
            </p:cNvPr>
            <p:cNvSpPr/>
            <p:nvPr/>
          </p:nvSpPr>
          <p:spPr>
            <a:xfrm>
              <a:off x="6613400" y="10278328"/>
              <a:ext cx="2340000" cy="53172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562"/>
              </a:avLst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100" b="1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Gyakorlás</a:t>
              </a:r>
              <a:endParaRPr kumimoji="0" lang="en-GB" sz="11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29" name="Jobbra nyílbuborék 22">
              <a:extLst>
                <a:ext uri="{FF2B5EF4-FFF2-40B4-BE49-F238E27FC236}">
                  <a16:creationId xmlns:a16="http://schemas.microsoft.com/office/drawing/2014/main" id="{2C7698C9-223E-48D0-B74D-A4CB234F1EA5}"/>
                </a:ext>
              </a:extLst>
            </p:cNvPr>
            <p:cNvSpPr/>
            <p:nvPr/>
          </p:nvSpPr>
          <p:spPr>
            <a:xfrm>
              <a:off x="4489400" y="10278328"/>
              <a:ext cx="2340000" cy="53172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709"/>
              </a:avLst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11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Vezetett próba</a:t>
              </a:r>
              <a:endParaRPr kumimoji="0" lang="en-GB" sz="11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30" name="Jobbra nyílbuborék 35">
              <a:extLst>
                <a:ext uri="{FF2B5EF4-FFF2-40B4-BE49-F238E27FC236}">
                  <a16:creationId xmlns:a16="http://schemas.microsoft.com/office/drawing/2014/main" id="{A16F6AE4-F522-4823-8CC4-05DBF6B931B6}"/>
                </a:ext>
              </a:extLst>
            </p:cNvPr>
            <p:cNvSpPr/>
            <p:nvPr/>
          </p:nvSpPr>
          <p:spPr>
            <a:xfrm>
              <a:off x="2390800" y="10278328"/>
              <a:ext cx="2340000" cy="53172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85"/>
              </a:avLst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Előadás</a:t>
              </a:r>
              <a:endParaRPr lang="en-GB" sz="11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pic>
        <p:nvPicPr>
          <p:cNvPr id="134" name="Kép 133">
            <a:extLst>
              <a:ext uri="{FF2B5EF4-FFF2-40B4-BE49-F238E27FC236}">
                <a16:creationId xmlns:a16="http://schemas.microsoft.com/office/drawing/2014/main" id="{F59AB86A-AEC2-4B31-BC2E-C6E90D9F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45" y="3310031"/>
            <a:ext cx="2740819" cy="1659731"/>
          </a:xfrm>
          <a:prstGeom prst="rect">
            <a:avLst/>
          </a:prstGeom>
        </p:spPr>
      </p:pic>
      <p:sp>
        <p:nvSpPr>
          <p:cNvPr id="135" name="Függőleges szöveg helye 13">
            <a:extLst>
              <a:ext uri="{FF2B5EF4-FFF2-40B4-BE49-F238E27FC236}">
                <a16:creationId xmlns:a16="http://schemas.microsoft.com/office/drawing/2014/main" id="{7D872E4D-B4A7-436D-9B62-D47E4CACBC7E}"/>
              </a:ext>
            </a:extLst>
          </p:cNvPr>
          <p:cNvSpPr>
            <a:spLocks noGrp="1" noChangeAspect="1"/>
          </p:cNvSpPr>
          <p:nvPr/>
        </p:nvSpPr>
        <p:spPr bwMode="auto">
          <a:xfrm>
            <a:off x="2266083" y="3310031"/>
            <a:ext cx="540000" cy="118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4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  <a:lvl2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2pPr>
            <a:lvl3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3pPr>
            <a:lvl4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4pPr>
            <a:lvl5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Bloom</a:t>
            </a:r>
            <a:r>
              <a:rPr lang="hu-HU" sz="1400" dirty="0"/>
              <a:t>-féle</a:t>
            </a:r>
            <a:r>
              <a:rPr lang="en-GB" sz="1400" dirty="0"/>
              <a:t> taxon</a:t>
            </a:r>
            <a:r>
              <a:rPr lang="hu-HU" sz="1400" dirty="0"/>
              <a:t>ó</a:t>
            </a:r>
            <a:r>
              <a:rPr lang="en-GB" sz="1400" dirty="0"/>
              <a:t>m</a:t>
            </a:r>
            <a:r>
              <a:rPr lang="hu-HU" sz="1400" dirty="0" err="1"/>
              <a:t>ia</a:t>
            </a:r>
            <a:endParaRPr lang="en-GB" sz="1400" dirty="0"/>
          </a:p>
        </p:txBody>
      </p:sp>
      <p:sp>
        <p:nvSpPr>
          <p:cNvPr id="136" name="Függőleges szöveg helye 13">
            <a:extLst>
              <a:ext uri="{FF2B5EF4-FFF2-40B4-BE49-F238E27FC236}">
                <a16:creationId xmlns:a16="http://schemas.microsoft.com/office/drawing/2014/main" id="{CB536147-927B-43A3-9400-98959431964F}"/>
              </a:ext>
            </a:extLst>
          </p:cNvPr>
          <p:cNvSpPr>
            <a:spLocks noGrp="1" noChangeAspect="1"/>
          </p:cNvSpPr>
          <p:nvPr/>
        </p:nvSpPr>
        <p:spPr bwMode="auto">
          <a:xfrm>
            <a:off x="4785954" y="4872024"/>
            <a:ext cx="2739600" cy="24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40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1pPr>
            <a:lvl2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6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2pPr>
            <a:lvl3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2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3pPr>
            <a:lvl4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4pPr>
            <a:lvl5pPr marL="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Ebbinghaus</a:t>
            </a:r>
            <a:r>
              <a:rPr lang="hu-HU" sz="1400" dirty="0"/>
              <a:t>:</a:t>
            </a:r>
            <a:r>
              <a:rPr lang="en-GB" sz="1400" dirty="0"/>
              <a:t> </a:t>
            </a:r>
            <a:r>
              <a:rPr lang="hu-HU" sz="1400" dirty="0"/>
              <a:t>felejtési görbe</a:t>
            </a:r>
            <a:endParaRPr lang="en-GB" sz="1400" dirty="0"/>
          </a:p>
        </p:txBody>
      </p:sp>
      <p:grpSp>
        <p:nvGrpSpPr>
          <p:cNvPr id="137" name="Csoportba foglalás Bloom">
            <a:extLst>
              <a:ext uri="{FF2B5EF4-FFF2-40B4-BE49-F238E27FC236}">
                <a16:creationId xmlns:a16="http://schemas.microsoft.com/office/drawing/2014/main" id="{77D1397B-0839-497E-988A-19D58EE8C4ED}"/>
              </a:ext>
            </a:extLst>
          </p:cNvPr>
          <p:cNvGrpSpPr>
            <a:grpSpLocks noChangeAspect="1"/>
          </p:cNvGrpSpPr>
          <p:nvPr/>
        </p:nvGrpSpPr>
        <p:grpSpPr>
          <a:xfrm>
            <a:off x="2292424" y="3310031"/>
            <a:ext cx="2006406" cy="1811700"/>
            <a:chOff x="12600000" y="7501735"/>
            <a:chExt cx="2880000" cy="2190480"/>
          </a:xfrm>
        </p:grpSpPr>
        <p:graphicFrame>
          <p:nvGraphicFramePr>
            <p:cNvPr id="138" name="Diagram 137">
              <a:extLst>
                <a:ext uri="{FF2B5EF4-FFF2-40B4-BE49-F238E27FC236}">
                  <a16:creationId xmlns:a16="http://schemas.microsoft.com/office/drawing/2014/main" id="{4B45496B-4BEC-4C12-AA79-BFD7CC2D73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14617979"/>
                </p:ext>
              </p:extLst>
            </p:nvPr>
          </p:nvGraphicFramePr>
          <p:xfrm>
            <a:off x="12600000" y="7501735"/>
            <a:ext cx="2880000" cy="216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9" name="Szöveg helye 13">
              <a:extLst>
                <a:ext uri="{FF2B5EF4-FFF2-40B4-BE49-F238E27FC236}">
                  <a16:creationId xmlns:a16="http://schemas.microsoft.com/office/drawing/2014/main" id="{B5EEC968-8F60-466C-99CF-0A5440538A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630084" y="7532215"/>
              <a:ext cx="2819689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defTabSz="457200" rtl="0" eaLnBrk="1" fontAlgn="base" hangingPunct="1">
                <a:spcBef>
                  <a:spcPts val="6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1pPr>
              <a:lvl2pPr marL="4572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12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2pPr>
              <a:lvl3pPr marL="9144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10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3pPr>
              <a:lvl4pPr marL="13716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4pPr>
              <a:lvl5pPr marL="1828800" indent="0" algn="l" defTabSz="457200" rtl="0" eaLnBrk="1" fontAlgn="base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sz="900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dirty="0"/>
                <a:t>Értékelés</a:t>
              </a:r>
              <a:endParaRPr lang="en-GB" sz="1400" dirty="0"/>
            </a:p>
            <a:p>
              <a:pPr algn="ctr"/>
              <a:r>
                <a:rPr lang="hu-HU" sz="1400" dirty="0"/>
                <a:t>Szintézis</a:t>
              </a:r>
              <a:endParaRPr lang="en-GB" sz="1400" dirty="0"/>
            </a:p>
            <a:p>
              <a:pPr algn="ctr"/>
              <a:r>
                <a:rPr lang="en-GB" sz="1400" dirty="0"/>
                <a:t>Ana</a:t>
              </a:r>
              <a:r>
                <a:rPr lang="hu-HU" sz="1400" dirty="0" err="1"/>
                <a:t>lízis</a:t>
              </a:r>
              <a:endParaRPr lang="en-GB" sz="1400" dirty="0"/>
            </a:p>
            <a:p>
              <a:pPr algn="ctr"/>
              <a:r>
                <a:rPr lang="hu-HU" sz="1400" dirty="0"/>
                <a:t>Alkalmazás</a:t>
              </a:r>
              <a:endParaRPr lang="en-GB" sz="1400" dirty="0"/>
            </a:p>
            <a:p>
              <a:pPr algn="ctr"/>
              <a:r>
                <a:rPr lang="hu-HU" sz="1400" dirty="0"/>
                <a:t>Megértés</a:t>
              </a:r>
              <a:endParaRPr lang="en-GB" sz="1400" dirty="0"/>
            </a:p>
            <a:p>
              <a:pPr algn="ctr"/>
              <a:r>
                <a:rPr lang="hu-HU" sz="1400" dirty="0"/>
                <a:t>Ismeretszerzés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92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5" grpId="0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 folyamata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7499" y="1372275"/>
            <a:ext cx="2183507" cy="639762"/>
          </a:xfrm>
          <a:solidFill>
            <a:srgbClr val="CC99FF"/>
          </a:solidFill>
        </p:spPr>
        <p:txBody>
          <a:bodyPr/>
          <a:lstStyle/>
          <a:p>
            <a:r>
              <a:rPr lang="hu-HU" dirty="0"/>
              <a:t>Ismeretszerzés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67499" y="2092148"/>
            <a:ext cx="2183507" cy="4220969"/>
          </a:xfrm>
          <a:solidFill>
            <a:srgbClr val="CC99FF"/>
          </a:solidFill>
        </p:spPr>
        <p:txBody>
          <a:bodyPr/>
          <a:lstStyle/>
          <a:p>
            <a:r>
              <a:rPr lang="hu-HU" dirty="0"/>
              <a:t>Aktív</a:t>
            </a:r>
          </a:p>
          <a:p>
            <a:pPr marL="447675" lvl="1"/>
            <a:r>
              <a:rPr lang="hu-HU" dirty="0"/>
              <a:t>Épp ez kell</a:t>
            </a:r>
          </a:p>
          <a:p>
            <a:pPr marL="447675" lvl="1"/>
            <a:r>
              <a:rPr lang="hu-HU" dirty="0"/>
              <a:t>Kész kapcsolat</a:t>
            </a:r>
          </a:p>
          <a:p>
            <a:pPr marL="447675" lvl="1"/>
            <a:r>
              <a:rPr lang="hu-HU" dirty="0"/>
              <a:t>Erős érzelmek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2" y="1435608"/>
            <a:ext cx="4782101" cy="494084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 rot="5400000">
            <a:off x="2220458" y="3283474"/>
            <a:ext cx="1179952" cy="12954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76" y="2919894"/>
            <a:ext cx="1008610" cy="9679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21" y="3278802"/>
            <a:ext cx="504000" cy="4969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95" y="3359883"/>
            <a:ext cx="504000" cy="49690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772240"/>
            <a:ext cx="504000" cy="49669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72" y="2934511"/>
            <a:ext cx="504000" cy="52810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3" y="2910980"/>
            <a:ext cx="504000" cy="53859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415644"/>
            <a:ext cx="504000" cy="528114"/>
          </a:xfrm>
          <a:prstGeom prst="rect">
            <a:avLst/>
          </a:prstGeom>
        </p:spPr>
      </p:pic>
      <p:sp>
        <p:nvSpPr>
          <p:cNvPr id="34" name="Élőláb helye 3">
            <a:extLst>
              <a:ext uri="{FF2B5EF4-FFF2-40B4-BE49-F238E27FC236}">
                <a16:creationId xmlns:a16="http://schemas.microsoft.com/office/drawing/2014/main" id="{30A55BF6-AF36-4000-922A-80F013D9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95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 folyamata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7499" y="1372275"/>
            <a:ext cx="2183507" cy="639762"/>
          </a:xfrm>
          <a:solidFill>
            <a:srgbClr val="CC99FF"/>
          </a:solidFill>
        </p:spPr>
        <p:txBody>
          <a:bodyPr/>
          <a:lstStyle/>
          <a:p>
            <a:r>
              <a:rPr lang="hu-HU" dirty="0"/>
              <a:t>Ismeretszerzés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67499" y="2092148"/>
            <a:ext cx="2183507" cy="4220969"/>
          </a:xfrm>
          <a:solidFill>
            <a:srgbClr val="CC99FF"/>
          </a:solidFill>
        </p:spPr>
        <p:txBody>
          <a:bodyPr/>
          <a:lstStyle/>
          <a:p>
            <a:r>
              <a:rPr lang="hu-HU" dirty="0"/>
              <a:t>Aktív</a:t>
            </a:r>
          </a:p>
          <a:p>
            <a:r>
              <a:rPr lang="hu-HU" dirty="0"/>
              <a:t>Moderált</a:t>
            </a:r>
          </a:p>
          <a:p>
            <a:pPr marL="447675" lvl="1"/>
            <a:r>
              <a:rPr lang="hu-HU" dirty="0"/>
              <a:t>Jegyzet</a:t>
            </a:r>
          </a:p>
          <a:p>
            <a:pPr marL="447675" lvl="1"/>
            <a:r>
              <a:rPr lang="hu-HU" dirty="0"/>
              <a:t>Értelmezés</a:t>
            </a:r>
          </a:p>
          <a:p>
            <a:pPr marL="447675" lvl="1"/>
            <a:r>
              <a:rPr lang="hu-HU" dirty="0"/>
              <a:t>Tananyag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74C07-D1C8-43E2-B196-FF09E885B1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2" y="1435608"/>
            <a:ext cx="4782101" cy="494084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 rot="5400000">
            <a:off x="2220458" y="3283474"/>
            <a:ext cx="1179952" cy="12954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76" y="2919894"/>
            <a:ext cx="1008610" cy="9679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21" y="3278802"/>
            <a:ext cx="504000" cy="4969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95" y="3359883"/>
            <a:ext cx="504000" cy="49690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32" y="2301446"/>
            <a:ext cx="504000" cy="49919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772240"/>
            <a:ext cx="504000" cy="49669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72" y="2934511"/>
            <a:ext cx="504000" cy="52810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3" y="2910980"/>
            <a:ext cx="504000" cy="53859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415644"/>
            <a:ext cx="504000" cy="528114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58" y="4123700"/>
            <a:ext cx="504000" cy="4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 folyamata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7499" y="1372275"/>
            <a:ext cx="2183507" cy="639762"/>
          </a:xfrm>
          <a:solidFill>
            <a:srgbClr val="CC99FF"/>
          </a:solidFill>
        </p:spPr>
        <p:txBody>
          <a:bodyPr/>
          <a:lstStyle/>
          <a:p>
            <a:r>
              <a:rPr lang="hu-HU" dirty="0"/>
              <a:t>Ismeretszerzés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67499" y="2092148"/>
            <a:ext cx="2183507" cy="4220969"/>
          </a:xfrm>
          <a:solidFill>
            <a:srgbClr val="CC99FF"/>
          </a:solidFill>
        </p:spPr>
        <p:txBody>
          <a:bodyPr/>
          <a:lstStyle/>
          <a:p>
            <a:r>
              <a:rPr lang="hu-HU" dirty="0"/>
              <a:t>Aktív</a:t>
            </a:r>
          </a:p>
          <a:p>
            <a:r>
              <a:rPr lang="hu-HU" dirty="0"/>
              <a:t>Moderált</a:t>
            </a:r>
          </a:p>
          <a:p>
            <a:r>
              <a:rPr lang="hu-HU" dirty="0"/>
              <a:t>Passzív</a:t>
            </a:r>
          </a:p>
          <a:p>
            <a:pPr marL="447675" lvl="1"/>
            <a:r>
              <a:rPr lang="hu-HU" dirty="0"/>
              <a:t>Szem előtt van</a:t>
            </a:r>
          </a:p>
          <a:p>
            <a:pPr marL="447675" lvl="1"/>
            <a:r>
              <a:rPr lang="hu-HU" dirty="0"/>
              <a:t>Ismétlődő esetek</a:t>
            </a:r>
          </a:p>
          <a:p>
            <a:pPr marL="447675" lvl="1"/>
            <a:r>
              <a:rPr lang="hu-HU" dirty="0"/>
              <a:t>Informális</a:t>
            </a:r>
          </a:p>
          <a:p>
            <a:pPr marL="447675" lvl="1"/>
            <a:endParaRPr lang="hu-HU" dirty="0"/>
          </a:p>
          <a:p>
            <a:pPr marL="447675" lvl="1"/>
            <a:r>
              <a:rPr lang="hu-HU" dirty="0"/>
              <a:t>Reklám</a:t>
            </a:r>
          </a:p>
          <a:p>
            <a:pPr marL="447675" lvl="1"/>
            <a:r>
              <a:rPr lang="hu-HU" dirty="0"/>
              <a:t>Környezet</a:t>
            </a:r>
          </a:p>
          <a:p>
            <a:pPr marL="447675" lvl="1"/>
            <a:r>
              <a:rPr lang="hu-HU" dirty="0"/>
              <a:t>Alkalmazások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 dirty="0" err="1"/>
              <a:t>InfoERA</a:t>
            </a:r>
            <a:r>
              <a:rPr lang="en-US" dirty="0"/>
              <a:t> 201</a:t>
            </a:r>
            <a:r>
              <a:rPr lang="hu-HU" dirty="0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74C07-D1C8-43E2-B196-FF09E885B1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72" y="1435608"/>
            <a:ext cx="4782101" cy="494084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 rot="5400000">
            <a:off x="2220458" y="3283474"/>
            <a:ext cx="1179952" cy="12954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76" y="2919894"/>
            <a:ext cx="1008610" cy="9679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21" y="3278802"/>
            <a:ext cx="504000" cy="49693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95" y="3359883"/>
            <a:ext cx="504000" cy="49690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32" y="2301446"/>
            <a:ext cx="504000" cy="499198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772240"/>
            <a:ext cx="504000" cy="49669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72" y="2934511"/>
            <a:ext cx="504000" cy="52810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3" y="2910980"/>
            <a:ext cx="504000" cy="53859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8" y="2415644"/>
            <a:ext cx="504000" cy="52811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2161">
            <a:off x="3117757" y="2150678"/>
            <a:ext cx="432000" cy="425944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579">
            <a:off x="2819791" y="2260686"/>
            <a:ext cx="432000" cy="42591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5428">
            <a:off x="3214258" y="2436624"/>
            <a:ext cx="432000" cy="42788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76" y="1918439"/>
            <a:ext cx="432000" cy="45267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745">
            <a:off x="3320905" y="1876474"/>
            <a:ext cx="432000" cy="46164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58" y="4123700"/>
            <a:ext cx="504000" cy="496934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0211">
            <a:off x="3496826" y="1969208"/>
            <a:ext cx="504000" cy="496901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6" y="1692156"/>
            <a:ext cx="504000" cy="49919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60" y="2396998"/>
            <a:ext cx="394390" cy="388674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260">
            <a:off x="3349388" y="3857061"/>
            <a:ext cx="504000" cy="528114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9086">
            <a:off x="2091341" y="2620522"/>
            <a:ext cx="504000" cy="5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5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50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45">
                                          <p:stCondLst>
                                            <p:cond delay="250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913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456" tmFilter="0, 0; 0.125,0.2665; 0.25,0.4; 0.375,0.465; 0.5,0.5;  0.625,0.535; 0.75,0.6; 0.875,0.7335; 1,1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25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48" ac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36">
                                          <p:stCondLst>
                                            <p:cond delay="8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228" decel="50000">
                                          <p:stCondLst>
                                            <p:cond delay="8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6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dirty="0"/>
              <a:t>Tanulás folyamata</a:t>
            </a:r>
            <a:endParaRPr lang="en-US" dirty="0"/>
          </a:p>
        </p:txBody>
      </p:sp>
      <p:sp>
        <p:nvSpPr>
          <p:cNvPr id="51" name="Téglalap 50"/>
          <p:cNvSpPr/>
          <p:nvPr/>
        </p:nvSpPr>
        <p:spPr>
          <a:xfrm>
            <a:off x="1720073" y="1421234"/>
            <a:ext cx="2051963" cy="4860295"/>
          </a:xfrm>
          <a:prstGeom prst="rect">
            <a:avLst/>
          </a:prstGeom>
          <a:solidFill>
            <a:srgbClr val="F0ED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elhő 40"/>
          <p:cNvSpPr/>
          <p:nvPr/>
        </p:nvSpPr>
        <p:spPr>
          <a:xfrm>
            <a:off x="3827456" y="3186004"/>
            <a:ext cx="5059561" cy="1055924"/>
          </a:xfrm>
          <a:prstGeom prst="cloud">
            <a:avLst/>
          </a:prstGeom>
          <a:gradFill>
            <a:gsLst>
              <a:gs pos="0">
                <a:srgbClr val="D7DADB"/>
              </a:gs>
              <a:gs pos="100000">
                <a:srgbClr val="E8E8E8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-143" b="145"/>
          <a:stretch/>
        </p:blipFill>
        <p:spPr>
          <a:xfrm>
            <a:off x="2928730" y="3020931"/>
            <a:ext cx="4181760" cy="2854800"/>
          </a:xfrm>
          <a:prstGeom prst="rect">
            <a:avLst/>
          </a:prstGeom>
        </p:spPr>
      </p:pic>
      <p:sp>
        <p:nvSpPr>
          <p:cNvPr id="40" name="Jobbra nyílbuborék 39"/>
          <p:cNvSpPr/>
          <p:nvPr/>
        </p:nvSpPr>
        <p:spPr>
          <a:xfrm rot="5400000">
            <a:off x="6105827" y="502798"/>
            <a:ext cx="540000" cy="5093704"/>
          </a:xfrm>
          <a:prstGeom prst="rightArrowCallou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Jobbra nyílbuborék 22"/>
          <p:cNvSpPr/>
          <p:nvPr/>
        </p:nvSpPr>
        <p:spPr>
          <a:xfrm rot="5400000">
            <a:off x="6105827" y="142072"/>
            <a:ext cx="540000" cy="5093704"/>
          </a:xfrm>
          <a:prstGeom prst="rightArrowCallout">
            <a:avLst/>
          </a:prstGeom>
          <a:solidFill>
            <a:srgbClr val="99CC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kerekített téglalap 41"/>
          <p:cNvSpPr/>
          <p:nvPr/>
        </p:nvSpPr>
        <p:spPr>
          <a:xfrm>
            <a:off x="5631036" y="4531204"/>
            <a:ext cx="1452400" cy="49014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Ismétlő</a:t>
            </a:r>
            <a:endParaRPr lang="en-US" b="1" dirty="0">
              <a:solidFill>
                <a:srgbClr val="022A4B"/>
              </a:solidFill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461988" y="5153309"/>
            <a:ext cx="1790496" cy="4901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Módosított</a:t>
            </a:r>
            <a:endParaRPr lang="en-US" b="1" dirty="0">
              <a:solidFill>
                <a:srgbClr val="022A4B"/>
              </a:solidFill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5353601" y="5789238"/>
            <a:ext cx="2007270" cy="490143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22A4B"/>
                </a:solidFill>
              </a:rPr>
              <a:t>Kreatív</a:t>
            </a:r>
            <a:endParaRPr lang="en-US" dirty="0">
              <a:solidFill>
                <a:srgbClr val="022A4B"/>
              </a:solidFill>
            </a:endParaRPr>
          </a:p>
        </p:txBody>
      </p:sp>
      <p:sp>
        <p:nvSpPr>
          <p:cNvPr id="45" name="Szalagnyíl jobbra 44"/>
          <p:cNvSpPr/>
          <p:nvPr/>
        </p:nvSpPr>
        <p:spPr>
          <a:xfrm>
            <a:off x="5410987" y="4083783"/>
            <a:ext cx="163282" cy="571487"/>
          </a:xfrm>
          <a:prstGeom prst="curvedRightArrow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Szalagnyíl jobbra 45"/>
          <p:cNvSpPr/>
          <p:nvPr/>
        </p:nvSpPr>
        <p:spPr>
          <a:xfrm>
            <a:off x="5169258" y="4083783"/>
            <a:ext cx="285744" cy="1224615"/>
          </a:xfrm>
          <a:prstGeom prst="curvedRightArrow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zalagnyíl jobbra 46"/>
          <p:cNvSpPr/>
          <p:nvPr/>
        </p:nvSpPr>
        <p:spPr>
          <a:xfrm>
            <a:off x="4940780" y="4083783"/>
            <a:ext cx="408205" cy="1959384"/>
          </a:xfrm>
          <a:prstGeom prst="curvedRightArrow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Szalagnyíl jobbra 47"/>
          <p:cNvSpPr/>
          <p:nvPr/>
        </p:nvSpPr>
        <p:spPr>
          <a:xfrm flipH="1" flipV="1">
            <a:off x="7143310" y="4044027"/>
            <a:ext cx="163282" cy="571487"/>
          </a:xfrm>
          <a:prstGeom prst="curvedRightArrow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Szalagnyíl jobbra 48"/>
          <p:cNvSpPr/>
          <p:nvPr/>
        </p:nvSpPr>
        <p:spPr>
          <a:xfrm flipH="1" flipV="1">
            <a:off x="7262578" y="4044027"/>
            <a:ext cx="285744" cy="1224615"/>
          </a:xfrm>
          <a:prstGeom prst="curvedRightArrow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Szalagnyíl jobbra 49"/>
          <p:cNvSpPr/>
          <p:nvPr/>
        </p:nvSpPr>
        <p:spPr>
          <a:xfrm flipH="1" flipV="1">
            <a:off x="7381846" y="4044027"/>
            <a:ext cx="408205" cy="1959384"/>
          </a:xfrm>
          <a:prstGeom prst="curvedRightArrow">
            <a:avLst/>
          </a:prstGeom>
          <a:solidFill>
            <a:srgbClr val="FF7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1717800" y="2000550"/>
            <a:ext cx="2032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+mn-lt"/>
              </a:rPr>
              <a:t>1. Ismeretszerzés</a:t>
            </a:r>
            <a:endParaRPr lang="en-US" sz="2000" b="1" dirty="0">
              <a:latin typeface="+mn-lt"/>
            </a:endParaRPr>
          </a:p>
        </p:txBody>
      </p:sp>
      <p:sp>
        <p:nvSpPr>
          <p:cNvPr id="53" name="Szövegdoboz 52"/>
          <p:cNvSpPr txBox="1"/>
          <p:nvPr/>
        </p:nvSpPr>
        <p:spPr>
          <a:xfrm>
            <a:off x="1717800" y="2369792"/>
            <a:ext cx="160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2. Kipróbálás</a:t>
            </a:r>
            <a:endParaRPr lang="en-US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1720073" y="2742361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3. Alkalmazás</a:t>
            </a:r>
            <a:endParaRPr lang="en-US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1720073" y="3440760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4. Szünet</a:t>
            </a:r>
            <a:endParaRPr lang="en-US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1720073" y="5014490"/>
            <a:ext cx="1828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5. Felhasználás</a:t>
            </a:r>
            <a:endParaRPr lang="en-US" dirty="0"/>
          </a:p>
        </p:txBody>
      </p:sp>
      <p:sp>
        <p:nvSpPr>
          <p:cNvPr id="36" name="Jobbra nyílbuborék 35"/>
          <p:cNvSpPr/>
          <p:nvPr/>
        </p:nvSpPr>
        <p:spPr>
          <a:xfrm rot="5400000">
            <a:off x="6105827" y="-220480"/>
            <a:ext cx="540000" cy="5093704"/>
          </a:xfrm>
          <a:prstGeom prst="rightArrowCallout">
            <a:avLst/>
          </a:prstGeom>
          <a:solidFill>
            <a:srgbClr val="CC99FF">
              <a:alpha val="8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Aktív Moderált Passzív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Dátum helye 6">
            <a:extLst>
              <a:ext uri="{FF2B5EF4-FFF2-40B4-BE49-F238E27FC236}">
                <a16:creationId xmlns:a16="http://schemas.microsoft.com/office/drawing/2014/main" id="{BA1D7C79-185B-44A0-8EC1-06624B3544C7}"/>
              </a:ext>
            </a:extLst>
          </p:cNvPr>
          <p:cNvSpPr txBox="1">
            <a:spLocks/>
          </p:cNvSpPr>
          <p:nvPr/>
        </p:nvSpPr>
        <p:spPr>
          <a:xfrm flipH="1">
            <a:off x="6264000" y="6519896"/>
            <a:ext cx="288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/>
              <a:t>InfoERA</a:t>
            </a:r>
            <a:r>
              <a:rPr lang="en-US"/>
              <a:t> 201</a:t>
            </a:r>
            <a:r>
              <a:rPr lang="hu-HU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dirty="0"/>
              <a:t>Mérés, minősítés</a:t>
            </a:r>
            <a:endParaRPr lang="en-US" dirty="0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3308372" y="1904609"/>
            <a:ext cx="3952227" cy="3960000"/>
            <a:chOff x="1967408" y="1807531"/>
            <a:chExt cx="1633054" cy="3960000"/>
          </a:xfrm>
        </p:grpSpPr>
        <p:sp>
          <p:nvSpPr>
            <p:cNvPr id="58" name="Téglalap 57"/>
            <p:cNvSpPr/>
            <p:nvPr/>
          </p:nvSpPr>
          <p:spPr>
            <a:xfrm>
              <a:off x="1980462" y="1807531"/>
              <a:ext cx="1620000" cy="396000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Csoportba foglalás 58"/>
            <p:cNvGrpSpPr/>
            <p:nvPr/>
          </p:nvGrpSpPr>
          <p:grpSpPr>
            <a:xfrm>
              <a:off x="1967408" y="1993628"/>
              <a:ext cx="1519708" cy="3587807"/>
              <a:chOff x="1967408" y="1993628"/>
              <a:chExt cx="1519708" cy="3587807"/>
            </a:xfrm>
          </p:grpSpPr>
          <p:grpSp>
            <p:nvGrpSpPr>
              <p:cNvPr id="60" name="Csoportba foglalás 59"/>
              <p:cNvGrpSpPr/>
              <p:nvPr/>
            </p:nvGrpSpPr>
            <p:grpSpPr>
              <a:xfrm>
                <a:off x="1967408" y="1993628"/>
                <a:ext cx="1519708" cy="3587807"/>
                <a:chOff x="1967408" y="2284151"/>
                <a:chExt cx="1519708" cy="3587807"/>
              </a:xfrm>
            </p:grpSpPr>
            <p:sp>
              <p:nvSpPr>
                <p:cNvPr id="62" name="Felhő 61"/>
                <p:cNvSpPr/>
                <p:nvPr/>
              </p:nvSpPr>
              <p:spPr>
                <a:xfrm>
                  <a:off x="2288505" y="3438803"/>
                  <a:ext cx="1003915" cy="862619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Jobbra nyílbuborék 62"/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hu-HU" b="1" dirty="0">
                      <a:solidFill>
                        <a:schemeClr val="tx1"/>
                      </a:solidFill>
                    </a:rPr>
                    <a:t>órai munka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Jobbra nyílbuborék 72"/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hu-HU" b="1" dirty="0">
                      <a:solidFill>
                        <a:schemeClr val="tx1"/>
                      </a:solidFill>
                    </a:rPr>
                    <a:t>kész?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4" name="Csoportba foglalás 73"/>
                <p:cNvGrpSpPr/>
                <p:nvPr/>
              </p:nvGrpSpPr>
              <p:grpSpPr>
                <a:xfrm>
                  <a:off x="2097828" y="3572450"/>
                  <a:ext cx="1389288" cy="2299508"/>
                  <a:chOff x="3883746" y="3319650"/>
                  <a:chExt cx="1389288" cy="2299508"/>
                </a:xfrm>
              </p:grpSpPr>
              <p:sp>
                <p:nvSpPr>
                  <p:cNvPr id="114" name="Lekerekített téglalap 113"/>
                  <p:cNvSpPr/>
                  <p:nvPr/>
                </p:nvSpPr>
                <p:spPr>
                  <a:xfrm>
                    <a:off x="4267493" y="4147044"/>
                    <a:ext cx="600378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>
                        <a:solidFill>
                          <a:srgbClr val="022A4B"/>
                        </a:solidFill>
                      </a:rPr>
                      <a:t>röpdolgozat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15" name="Lekerekített téglalap 114"/>
                  <p:cNvSpPr/>
                  <p:nvPr/>
                </p:nvSpPr>
                <p:spPr>
                  <a:xfrm>
                    <a:off x="4267493" y="4691325"/>
                    <a:ext cx="600378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>
                        <a:solidFill>
                          <a:srgbClr val="022A4B"/>
                        </a:solidFill>
                      </a:rPr>
                      <a:t>témazáró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16" name="Lekerekített téglalap 115"/>
                  <p:cNvSpPr/>
                  <p:nvPr/>
                </p:nvSpPr>
                <p:spPr>
                  <a:xfrm>
                    <a:off x="4267493" y="5259158"/>
                    <a:ext cx="600378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>
                        <a:solidFill>
                          <a:srgbClr val="022A4B"/>
                        </a:solidFill>
                      </a:rPr>
                      <a:t>„Élet”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22" name="Szalagnyíl jobbra 121"/>
                  <p:cNvSpPr/>
                  <p:nvPr/>
                </p:nvSpPr>
                <p:spPr>
                  <a:xfrm flipH="1" flipV="1">
                    <a:off x="4864829" y="3319650"/>
                    <a:ext cx="408205" cy="2193437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Szalagnyíl jobbra 118"/>
                  <p:cNvSpPr/>
                  <p:nvPr/>
                </p:nvSpPr>
                <p:spPr>
                  <a:xfrm>
                    <a:off x="3883746" y="3359406"/>
                    <a:ext cx="408205" cy="2193437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8" name="Szalagnyíl jobbra 117"/>
                  <p:cNvSpPr/>
                  <p:nvPr/>
                </p:nvSpPr>
                <p:spPr>
                  <a:xfrm>
                    <a:off x="4002187" y="3641255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Szalagnyíl jobbra 120"/>
                  <p:cNvSpPr/>
                  <p:nvPr/>
                </p:nvSpPr>
                <p:spPr>
                  <a:xfrm flipH="1" flipV="1">
                    <a:off x="4864829" y="3601499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0" name="Szalagnyíl jobbra 119"/>
                  <p:cNvSpPr/>
                  <p:nvPr/>
                </p:nvSpPr>
                <p:spPr>
                  <a:xfrm flipH="1" flipV="1">
                    <a:off x="4872869" y="3766875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7" name="Szalagnyíl jobbra 116"/>
                  <p:cNvSpPr/>
                  <p:nvPr/>
                </p:nvSpPr>
                <p:spPr>
                  <a:xfrm>
                    <a:off x="4124651" y="384554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5" name="Jobbra nyílbuborék 74"/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hu-HU" b="1" dirty="0">
                      <a:solidFill>
                        <a:schemeClr val="tx1"/>
                      </a:solidFill>
                    </a:rPr>
                    <a:t>önértékelés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Szövegdoboz 75"/>
                <p:cNvSpPr txBox="1"/>
                <p:nvPr/>
              </p:nvSpPr>
              <p:spPr>
                <a:xfrm>
                  <a:off x="1967408" y="2284151"/>
                  <a:ext cx="3529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>
                      <a:latin typeface="+mn-lt"/>
                    </a:rPr>
                    <a:t>1.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77" name="Szövegdoboz 76"/>
                <p:cNvSpPr txBox="1"/>
                <p:nvPr/>
              </p:nvSpPr>
              <p:spPr>
                <a:xfrm>
                  <a:off x="1967408" y="2648568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</a:t>
                  </a:r>
                  <a:endParaRPr lang="en-US" dirty="0"/>
                </a:p>
              </p:txBody>
            </p:sp>
            <p:sp>
              <p:nvSpPr>
                <p:cNvPr id="112" name="Szövegdoboz 111"/>
                <p:cNvSpPr txBox="1"/>
                <p:nvPr/>
              </p:nvSpPr>
              <p:spPr>
                <a:xfrm>
                  <a:off x="1967408" y="2996951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</a:t>
                  </a:r>
                  <a:endParaRPr lang="en-US" dirty="0"/>
                </a:p>
              </p:txBody>
            </p:sp>
            <p:sp>
              <p:nvSpPr>
                <p:cNvPr id="113" name="Szövegdoboz 112"/>
                <p:cNvSpPr txBox="1"/>
                <p:nvPr/>
              </p:nvSpPr>
              <p:spPr>
                <a:xfrm>
                  <a:off x="1967408" y="3517610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</a:t>
                  </a:r>
                  <a:endParaRPr lang="en-US" dirty="0"/>
                </a:p>
              </p:txBody>
            </p:sp>
          </p:grpSp>
          <p:sp>
            <p:nvSpPr>
              <p:cNvPr id="61" name="Szövegdoboz 60"/>
              <p:cNvSpPr txBox="1"/>
              <p:nvPr/>
            </p:nvSpPr>
            <p:spPr>
              <a:xfrm>
                <a:off x="1967408" y="3650566"/>
                <a:ext cx="372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n-lt"/>
                  </a:defRPr>
                </a:lvl1pPr>
              </a:lstStyle>
              <a:p>
                <a:r>
                  <a:rPr lang="hu-HU" dirty="0"/>
                  <a:t>5.</a:t>
                </a:r>
                <a:endParaRPr lang="en-US" dirty="0"/>
              </a:p>
            </p:txBody>
          </p:sp>
        </p:grpSp>
      </p:grpSp>
      <p:sp>
        <p:nvSpPr>
          <p:cNvPr id="64" name="Dátum helye 6">
            <a:extLst>
              <a:ext uri="{FF2B5EF4-FFF2-40B4-BE49-F238E27FC236}">
                <a16:creationId xmlns:a16="http://schemas.microsoft.com/office/drawing/2014/main" id="{9E4391B7-A787-4FD0-8139-BBB1CB1878C4}"/>
              </a:ext>
            </a:extLst>
          </p:cNvPr>
          <p:cNvSpPr txBox="1">
            <a:spLocks/>
          </p:cNvSpPr>
          <p:nvPr/>
        </p:nvSpPr>
        <p:spPr>
          <a:xfrm flipH="1">
            <a:off x="6264000" y="6519896"/>
            <a:ext cx="288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/>
              <a:t>InfoERA</a:t>
            </a:r>
            <a:r>
              <a:rPr lang="en-US"/>
              <a:t> 201</a:t>
            </a:r>
            <a:r>
              <a:rPr lang="hu-HU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0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dirty="0"/>
              <a:t>Alkalmazás a tantervekre</a:t>
            </a:r>
            <a:endParaRPr lang="en-US" dirty="0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sp>
        <p:nvSpPr>
          <p:cNvPr id="64" name="Dátum helye 6">
            <a:extLst>
              <a:ext uri="{FF2B5EF4-FFF2-40B4-BE49-F238E27FC236}">
                <a16:creationId xmlns:a16="http://schemas.microsoft.com/office/drawing/2014/main" id="{9E4391B7-A787-4FD0-8139-BBB1CB1878C4}"/>
              </a:ext>
            </a:extLst>
          </p:cNvPr>
          <p:cNvSpPr txBox="1">
            <a:spLocks/>
          </p:cNvSpPr>
          <p:nvPr/>
        </p:nvSpPr>
        <p:spPr>
          <a:xfrm flipH="1">
            <a:off x="6264000" y="6519896"/>
            <a:ext cx="288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/>
              <a:t>InfoERA</a:t>
            </a:r>
            <a:r>
              <a:rPr lang="en-US"/>
              <a:t> 201</a:t>
            </a:r>
            <a:r>
              <a:rPr lang="hu-HU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Tartalom helye 10">
            <a:extLst>
              <a:ext uri="{FF2B5EF4-FFF2-40B4-BE49-F238E27FC236}">
                <a16:creationId xmlns:a16="http://schemas.microsoft.com/office/drawing/2014/main" id="{E179C427-50FA-4E27-B2E5-86CE5B2E2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326" y="1415442"/>
            <a:ext cx="3492000" cy="4910202"/>
          </a:xfrm>
        </p:spPr>
        <p:txBody>
          <a:bodyPr/>
          <a:lstStyle/>
          <a:p>
            <a:r>
              <a:rPr lang="hu-HU" dirty="0"/>
              <a:t>NAT</a:t>
            </a:r>
            <a:endParaRPr lang="en-US" dirty="0"/>
          </a:p>
        </p:txBody>
      </p:sp>
      <p:sp>
        <p:nvSpPr>
          <p:cNvPr id="66" name="Tartalom helye 11">
            <a:extLst>
              <a:ext uri="{FF2B5EF4-FFF2-40B4-BE49-F238E27FC236}">
                <a16:creationId xmlns:a16="http://schemas.microsoft.com/office/drawing/2014/main" id="{C5CF8A83-BB38-404E-8378-D88C89C85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2182" y="1415442"/>
            <a:ext cx="3492000" cy="4910202"/>
          </a:xfrm>
        </p:spPr>
        <p:txBody>
          <a:bodyPr/>
          <a:lstStyle/>
          <a:p>
            <a:r>
              <a:rPr lang="hu-HU" dirty="0"/>
              <a:t>Kerettanterv</a:t>
            </a:r>
            <a:endParaRPr lang="en-US" dirty="0"/>
          </a:p>
        </p:txBody>
      </p:sp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C6C97EAC-A828-4B89-87BD-CFD56807DFAD}"/>
              </a:ext>
            </a:extLst>
          </p:cNvPr>
          <p:cNvGrpSpPr/>
          <p:nvPr/>
        </p:nvGrpSpPr>
        <p:grpSpPr>
          <a:xfrm>
            <a:off x="6291655" y="2041687"/>
            <a:ext cx="1633054" cy="3960000"/>
            <a:chOff x="6764421" y="2041687"/>
            <a:chExt cx="1633054" cy="3960000"/>
          </a:xfrm>
        </p:grpSpPr>
        <p:grpSp>
          <p:nvGrpSpPr>
            <p:cNvPr id="68" name="Csoportba foglalás 67">
              <a:extLst>
                <a:ext uri="{FF2B5EF4-FFF2-40B4-BE49-F238E27FC236}">
                  <a16:creationId xmlns:a16="http://schemas.microsoft.com/office/drawing/2014/main" id="{C6C55B8D-A7A1-4A40-B55B-97986049C2DA}"/>
                </a:ext>
              </a:extLst>
            </p:cNvPr>
            <p:cNvGrpSpPr/>
            <p:nvPr/>
          </p:nvGrpSpPr>
          <p:grpSpPr>
            <a:xfrm>
              <a:off x="6764421" y="2041687"/>
              <a:ext cx="1633054" cy="3960000"/>
              <a:chOff x="1967408" y="1892595"/>
              <a:chExt cx="1633054" cy="3960000"/>
            </a:xfrm>
          </p:grpSpPr>
          <p:sp>
            <p:nvSpPr>
              <p:cNvPr id="72" name="Téglalap 71">
                <a:extLst>
                  <a:ext uri="{FF2B5EF4-FFF2-40B4-BE49-F238E27FC236}">
                    <a16:creationId xmlns:a16="http://schemas.microsoft.com/office/drawing/2014/main" id="{772B39BA-CB1B-4CBE-B020-6D155626A854}"/>
                  </a:ext>
                </a:extLst>
              </p:cNvPr>
              <p:cNvSpPr/>
              <p:nvPr/>
            </p:nvSpPr>
            <p:spPr>
              <a:xfrm>
                <a:off x="1980462" y="1892595"/>
                <a:ext cx="1620000" cy="3960000"/>
              </a:xfrm>
              <a:prstGeom prst="rect">
                <a:avLst/>
              </a:prstGeom>
              <a:solidFill>
                <a:srgbClr val="F0EDD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9" name="Csoportba foglalás 78">
                <a:extLst>
                  <a:ext uri="{FF2B5EF4-FFF2-40B4-BE49-F238E27FC236}">
                    <a16:creationId xmlns:a16="http://schemas.microsoft.com/office/drawing/2014/main" id="{705BDBE4-9C12-45E9-BC98-3BF9DFE6199E}"/>
                  </a:ext>
                </a:extLst>
              </p:cNvPr>
              <p:cNvGrpSpPr/>
              <p:nvPr/>
            </p:nvGrpSpPr>
            <p:grpSpPr>
              <a:xfrm>
                <a:off x="1967408" y="2078692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80" name="Felhő 79">
                  <a:extLst>
                    <a:ext uri="{FF2B5EF4-FFF2-40B4-BE49-F238E27FC236}">
                      <a16:creationId xmlns:a16="http://schemas.microsoft.com/office/drawing/2014/main" id="{D5BEFEDA-9910-473B-9722-AA289A2D4F04}"/>
                    </a:ext>
                  </a:extLst>
                </p:cNvPr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Jobbra nyílbuborék 93">
                  <a:extLst>
                    <a:ext uri="{FF2B5EF4-FFF2-40B4-BE49-F238E27FC236}">
                      <a16:creationId xmlns:a16="http://schemas.microsoft.com/office/drawing/2014/main" id="{2D394992-AFC8-49FE-9F54-D714CED7BDDB}"/>
                    </a:ext>
                  </a:extLst>
                </p:cNvPr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Jobbra nyílbuborék 94">
                  <a:extLst>
                    <a:ext uri="{FF2B5EF4-FFF2-40B4-BE49-F238E27FC236}">
                      <a16:creationId xmlns:a16="http://schemas.microsoft.com/office/drawing/2014/main" id="{AD74D99D-20CC-489D-89E6-7DE2167FB42D}"/>
                    </a:ext>
                  </a:extLst>
                </p:cNvPr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3" name="Csoportba foglalás 82">
                  <a:extLst>
                    <a:ext uri="{FF2B5EF4-FFF2-40B4-BE49-F238E27FC236}">
                      <a16:creationId xmlns:a16="http://schemas.microsoft.com/office/drawing/2014/main" id="{DEDF28D2-15A3-49F9-A4E6-0900C4CAB109}"/>
                    </a:ext>
                  </a:extLst>
                </p:cNvPr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89" name="Lekerekített téglalap 101">
                    <a:extLst>
                      <a:ext uri="{FF2B5EF4-FFF2-40B4-BE49-F238E27FC236}">
                        <a16:creationId xmlns:a16="http://schemas.microsoft.com/office/drawing/2014/main" id="{80AAEF80-A02E-42DC-B2C8-41F1C731D7CF}"/>
                      </a:ext>
                    </a:extLst>
                  </p:cNvPr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b="1" dirty="0">
                        <a:solidFill>
                          <a:srgbClr val="022A4B"/>
                        </a:solidFill>
                      </a:rPr>
                      <a:t>R</a:t>
                    </a:r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23" name="Lekerekített téglalap 102">
                    <a:extLst>
                      <a:ext uri="{FF2B5EF4-FFF2-40B4-BE49-F238E27FC236}">
                        <a16:creationId xmlns:a16="http://schemas.microsoft.com/office/drawing/2014/main" id="{489F56C0-EAAF-4F0A-AA18-0C5B4E2BD1FB}"/>
                      </a:ext>
                    </a:extLst>
                  </p:cNvPr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22A4B"/>
                        </a:solidFill>
                      </a:rPr>
                      <a:t>M</a:t>
                    </a:r>
                  </a:p>
                </p:txBody>
              </p:sp>
              <p:sp>
                <p:nvSpPr>
                  <p:cNvPr id="124" name="Lekerekített téglalap 103">
                    <a:extLst>
                      <a:ext uri="{FF2B5EF4-FFF2-40B4-BE49-F238E27FC236}">
                        <a16:creationId xmlns:a16="http://schemas.microsoft.com/office/drawing/2014/main" id="{ADD7ADA7-B03B-4D93-BF15-C07545D6E125}"/>
                      </a:ext>
                    </a:extLst>
                  </p:cNvPr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rgbClr val="022A4B"/>
                        </a:solidFill>
                      </a:rPr>
                      <a:t>C</a:t>
                    </a:r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25" name="Szalagnyíl jobbra 104">
                    <a:extLst>
                      <a:ext uri="{FF2B5EF4-FFF2-40B4-BE49-F238E27FC236}">
                        <a16:creationId xmlns:a16="http://schemas.microsoft.com/office/drawing/2014/main" id="{4C31398B-3ED7-4D7D-8F64-0F4A4E457F87}"/>
                      </a:ext>
                    </a:extLst>
                  </p:cNvPr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Szalagnyíl jobbra 105">
                    <a:extLst>
                      <a:ext uri="{FF2B5EF4-FFF2-40B4-BE49-F238E27FC236}">
                        <a16:creationId xmlns:a16="http://schemas.microsoft.com/office/drawing/2014/main" id="{21CDC80A-CB30-4FA8-BAE9-4416FB20526F}"/>
                      </a:ext>
                    </a:extLst>
                  </p:cNvPr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7" name="Szalagnyíl jobbra 106">
                    <a:extLst>
                      <a:ext uri="{FF2B5EF4-FFF2-40B4-BE49-F238E27FC236}">
                        <a16:creationId xmlns:a16="http://schemas.microsoft.com/office/drawing/2014/main" id="{139D1880-54E0-4BFB-8088-4CDE07EBBFFD}"/>
                      </a:ext>
                    </a:extLst>
                  </p:cNvPr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8" name="Szalagnyíl jobbra 107">
                    <a:extLst>
                      <a:ext uri="{FF2B5EF4-FFF2-40B4-BE49-F238E27FC236}">
                        <a16:creationId xmlns:a16="http://schemas.microsoft.com/office/drawing/2014/main" id="{79492AC9-687F-4380-85E7-980BF114776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9" name="Szalagnyíl jobbra 108">
                    <a:extLst>
                      <a:ext uri="{FF2B5EF4-FFF2-40B4-BE49-F238E27FC236}">
                        <a16:creationId xmlns:a16="http://schemas.microsoft.com/office/drawing/2014/main" id="{A9225D83-9814-4CC5-8657-9A2A75DB704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Szalagnyíl jobbra 109">
                    <a:extLst>
                      <a:ext uri="{FF2B5EF4-FFF2-40B4-BE49-F238E27FC236}">
                        <a16:creationId xmlns:a16="http://schemas.microsoft.com/office/drawing/2014/main" id="{DE5B158F-6C18-41B3-88CA-4B4CEFEC643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4" name="Jobbra nyílbuborék 96">
                  <a:extLst>
                    <a:ext uri="{FF2B5EF4-FFF2-40B4-BE49-F238E27FC236}">
                      <a16:creationId xmlns:a16="http://schemas.microsoft.com/office/drawing/2014/main" id="{707C1868-945D-40FE-B4CD-343C0EFEDC91}"/>
                    </a:ext>
                  </a:extLst>
                </p:cNvPr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Szövegdoboz 84">
                  <a:extLst>
                    <a:ext uri="{FF2B5EF4-FFF2-40B4-BE49-F238E27FC236}">
                      <a16:creationId xmlns:a16="http://schemas.microsoft.com/office/drawing/2014/main" id="{65BAC5A8-9C56-4A8A-A27C-1F222B402729}"/>
                    </a:ext>
                  </a:extLst>
                </p:cNvPr>
                <p:cNvSpPr txBox="1"/>
                <p:nvPr/>
              </p:nvSpPr>
              <p:spPr>
                <a:xfrm>
                  <a:off x="1967408" y="2284151"/>
                  <a:ext cx="3529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>
                      <a:latin typeface="+mn-lt"/>
                    </a:rPr>
                    <a:t>1.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86" name="Szövegdoboz 85">
                  <a:extLst>
                    <a:ext uri="{FF2B5EF4-FFF2-40B4-BE49-F238E27FC236}">
                      <a16:creationId xmlns:a16="http://schemas.microsoft.com/office/drawing/2014/main" id="{9C20B5BB-DEFA-4A79-B4FA-09C9D8F21FB1}"/>
                    </a:ext>
                  </a:extLst>
                </p:cNvPr>
                <p:cNvSpPr txBox="1"/>
                <p:nvPr/>
              </p:nvSpPr>
              <p:spPr>
                <a:xfrm>
                  <a:off x="1967408" y="2648568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</a:t>
                  </a:r>
                  <a:endParaRPr lang="en-US" dirty="0"/>
                </a:p>
              </p:txBody>
            </p:sp>
            <p:sp>
              <p:nvSpPr>
                <p:cNvPr id="87" name="Szövegdoboz 86">
                  <a:extLst>
                    <a:ext uri="{FF2B5EF4-FFF2-40B4-BE49-F238E27FC236}">
                      <a16:creationId xmlns:a16="http://schemas.microsoft.com/office/drawing/2014/main" id="{1DEB8B53-97F3-4068-AA5E-2B61CC9AF249}"/>
                    </a:ext>
                  </a:extLst>
                </p:cNvPr>
                <p:cNvSpPr txBox="1"/>
                <p:nvPr/>
              </p:nvSpPr>
              <p:spPr>
                <a:xfrm>
                  <a:off x="1967408" y="2996951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</a:t>
                  </a:r>
                  <a:endParaRPr lang="en-US" dirty="0"/>
                </a:p>
              </p:txBody>
            </p:sp>
            <p:sp>
              <p:nvSpPr>
                <p:cNvPr id="88" name="Szövegdoboz 87">
                  <a:extLst>
                    <a:ext uri="{FF2B5EF4-FFF2-40B4-BE49-F238E27FC236}">
                      <a16:creationId xmlns:a16="http://schemas.microsoft.com/office/drawing/2014/main" id="{CE67BDFA-D347-41D3-AB60-F3832799DE02}"/>
                    </a:ext>
                  </a:extLst>
                </p:cNvPr>
                <p:cNvSpPr txBox="1"/>
                <p:nvPr/>
              </p:nvSpPr>
              <p:spPr>
                <a:xfrm>
                  <a:off x="1967408" y="3517610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</a:t>
                  </a:r>
                  <a:endParaRPr lang="en-US" dirty="0"/>
                </a:p>
              </p:txBody>
            </p:sp>
          </p:grpSp>
        </p:grpSp>
        <p:grpSp>
          <p:nvGrpSpPr>
            <p:cNvPr id="69" name="Csoportba foglalás 68">
              <a:extLst>
                <a:ext uri="{FF2B5EF4-FFF2-40B4-BE49-F238E27FC236}">
                  <a16:creationId xmlns:a16="http://schemas.microsoft.com/office/drawing/2014/main" id="{AC03E082-0999-491D-850B-5014A50E6CAD}"/>
                </a:ext>
              </a:extLst>
            </p:cNvPr>
            <p:cNvGrpSpPr/>
            <p:nvPr/>
          </p:nvGrpSpPr>
          <p:grpSpPr>
            <a:xfrm>
              <a:off x="6957475" y="2060890"/>
              <a:ext cx="1440000" cy="3921594"/>
              <a:chOff x="6480005" y="2086939"/>
              <a:chExt cx="1440000" cy="3921594"/>
            </a:xfrm>
          </p:grpSpPr>
          <p:sp>
            <p:nvSpPr>
              <p:cNvPr id="70" name="Derékszögű háromszög 69">
                <a:extLst>
                  <a:ext uri="{FF2B5EF4-FFF2-40B4-BE49-F238E27FC236}">
                    <a16:creationId xmlns:a16="http://schemas.microsoft.com/office/drawing/2014/main" id="{C067F92C-3BC1-4808-936F-D37FB788CF03}"/>
                  </a:ext>
                </a:extLst>
              </p:cNvPr>
              <p:cNvSpPr/>
              <p:nvPr/>
            </p:nvSpPr>
            <p:spPr>
              <a:xfrm flipH="1">
                <a:off x="6480005" y="2086939"/>
                <a:ext cx="1440000" cy="1769050"/>
              </a:xfrm>
              <a:prstGeom prst="rtTriangle">
                <a:avLst/>
              </a:prstGeom>
              <a:solidFill>
                <a:srgbClr val="F0ED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églalap 70">
                <a:extLst>
                  <a:ext uri="{FF2B5EF4-FFF2-40B4-BE49-F238E27FC236}">
                    <a16:creationId xmlns:a16="http://schemas.microsoft.com/office/drawing/2014/main" id="{A2B81B73-2F16-43D5-82B0-03BB26A4C369}"/>
                  </a:ext>
                </a:extLst>
              </p:cNvPr>
              <p:cNvSpPr/>
              <p:nvPr/>
            </p:nvSpPr>
            <p:spPr>
              <a:xfrm>
                <a:off x="6480005" y="3848533"/>
                <a:ext cx="1440000" cy="2160000"/>
              </a:xfrm>
              <a:prstGeom prst="rect">
                <a:avLst/>
              </a:prstGeom>
              <a:solidFill>
                <a:srgbClr val="F0ED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1" name="Kép 130">
            <a:extLst>
              <a:ext uri="{FF2B5EF4-FFF2-40B4-BE49-F238E27FC236}">
                <a16:creationId xmlns:a16="http://schemas.microsoft.com/office/drawing/2014/main" id="{FF3BB7DD-411B-43A5-B883-E83F86C3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54" y="3451412"/>
            <a:ext cx="1447800" cy="1771650"/>
          </a:xfrm>
          <a:prstGeom prst="rect">
            <a:avLst/>
          </a:prstGeom>
        </p:spPr>
      </p:pic>
      <p:sp>
        <p:nvSpPr>
          <p:cNvPr id="132" name="Kanyar jobbra 16">
            <a:extLst>
              <a:ext uri="{FF2B5EF4-FFF2-40B4-BE49-F238E27FC236}">
                <a16:creationId xmlns:a16="http://schemas.microsoft.com/office/drawing/2014/main" id="{B6A090F6-1EF4-4C67-877F-09131D895E9C}"/>
              </a:ext>
            </a:extLst>
          </p:cNvPr>
          <p:cNvSpPr/>
          <p:nvPr/>
        </p:nvSpPr>
        <p:spPr>
          <a:xfrm flipV="1">
            <a:off x="5573483" y="5109844"/>
            <a:ext cx="635728" cy="232529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Kanyar jobbra 110">
            <a:extLst>
              <a:ext uri="{FF2B5EF4-FFF2-40B4-BE49-F238E27FC236}">
                <a16:creationId xmlns:a16="http://schemas.microsoft.com/office/drawing/2014/main" id="{589D298F-6722-4F19-9900-0402940FEE02}"/>
              </a:ext>
            </a:extLst>
          </p:cNvPr>
          <p:cNvSpPr/>
          <p:nvPr/>
        </p:nvSpPr>
        <p:spPr>
          <a:xfrm flipV="1">
            <a:off x="4890622" y="5118552"/>
            <a:ext cx="1318589" cy="697038"/>
          </a:xfrm>
          <a:prstGeom prst="bentArrow">
            <a:avLst>
              <a:gd name="adj1" fmla="val 13303"/>
              <a:gd name="adj2" fmla="val 15231"/>
              <a:gd name="adj3" fmla="val 16626"/>
              <a:gd name="adj4" fmla="val 2560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Szövegdoboz 133">
            <a:extLst>
              <a:ext uri="{FF2B5EF4-FFF2-40B4-BE49-F238E27FC236}">
                <a16:creationId xmlns:a16="http://schemas.microsoft.com/office/drawing/2014/main" id="{57C07F76-B77E-48C2-A339-F56EB48E1AF7}"/>
              </a:ext>
            </a:extLst>
          </p:cNvPr>
          <p:cNvSpPr txBox="1"/>
          <p:nvPr/>
        </p:nvSpPr>
        <p:spPr>
          <a:xfrm>
            <a:off x="2655207" y="3893491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latin typeface="+mn-lt"/>
              </a:defRPr>
            </a:lvl1pPr>
          </a:lstStyle>
          <a:p>
            <a:r>
              <a:rPr lang="hu-HU" dirty="0"/>
              <a:t>5.</a:t>
            </a:r>
            <a:endParaRPr lang="en-US" dirty="0"/>
          </a:p>
        </p:txBody>
      </p:sp>
      <p:grpSp>
        <p:nvGrpSpPr>
          <p:cNvPr id="135" name="Csoportba foglalás 134">
            <a:extLst>
              <a:ext uri="{FF2B5EF4-FFF2-40B4-BE49-F238E27FC236}">
                <a16:creationId xmlns:a16="http://schemas.microsoft.com/office/drawing/2014/main" id="{0E7A03A6-D7E9-49F2-A26E-AAC4DF26FF55}"/>
              </a:ext>
            </a:extLst>
          </p:cNvPr>
          <p:cNvGrpSpPr/>
          <p:nvPr/>
        </p:nvGrpSpPr>
        <p:grpSpPr>
          <a:xfrm>
            <a:off x="2647042" y="2041687"/>
            <a:ext cx="1633054" cy="3960000"/>
            <a:chOff x="1967408" y="1807531"/>
            <a:chExt cx="1633054" cy="3960000"/>
          </a:xfrm>
        </p:grpSpPr>
        <p:sp>
          <p:nvSpPr>
            <p:cNvPr id="136" name="Téglalap 135">
              <a:extLst>
                <a:ext uri="{FF2B5EF4-FFF2-40B4-BE49-F238E27FC236}">
                  <a16:creationId xmlns:a16="http://schemas.microsoft.com/office/drawing/2014/main" id="{33DF324A-EC04-436D-9C2B-45A7D362B5C3}"/>
                </a:ext>
              </a:extLst>
            </p:cNvPr>
            <p:cNvSpPr/>
            <p:nvPr/>
          </p:nvSpPr>
          <p:spPr>
            <a:xfrm>
              <a:off x="1980462" y="1807531"/>
              <a:ext cx="1620000" cy="396000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7" name="Csoportba foglalás 136">
              <a:extLst>
                <a:ext uri="{FF2B5EF4-FFF2-40B4-BE49-F238E27FC236}">
                  <a16:creationId xmlns:a16="http://schemas.microsoft.com/office/drawing/2014/main" id="{AFEE0DFE-F0A2-4ED4-8036-41610A7829D7}"/>
                </a:ext>
              </a:extLst>
            </p:cNvPr>
            <p:cNvGrpSpPr/>
            <p:nvPr/>
          </p:nvGrpSpPr>
          <p:grpSpPr>
            <a:xfrm>
              <a:off x="1967408" y="1993628"/>
              <a:ext cx="1439308" cy="3587807"/>
              <a:chOff x="1967408" y="1993628"/>
              <a:chExt cx="1439308" cy="3587807"/>
            </a:xfrm>
          </p:grpSpPr>
          <p:grpSp>
            <p:nvGrpSpPr>
              <p:cNvPr id="138" name="Csoportba foglalás 137">
                <a:extLst>
                  <a:ext uri="{FF2B5EF4-FFF2-40B4-BE49-F238E27FC236}">
                    <a16:creationId xmlns:a16="http://schemas.microsoft.com/office/drawing/2014/main" id="{3B8E6C73-7685-4657-8F5A-6339CC5D4522}"/>
                  </a:ext>
                </a:extLst>
              </p:cNvPr>
              <p:cNvGrpSpPr/>
              <p:nvPr/>
            </p:nvGrpSpPr>
            <p:grpSpPr>
              <a:xfrm>
                <a:off x="1967408" y="1993628"/>
                <a:ext cx="1439308" cy="3587807"/>
                <a:chOff x="1967408" y="2284151"/>
                <a:chExt cx="1439308" cy="3587807"/>
              </a:xfrm>
            </p:grpSpPr>
            <p:sp>
              <p:nvSpPr>
                <p:cNvPr id="140" name="Felhő 139">
                  <a:extLst>
                    <a:ext uri="{FF2B5EF4-FFF2-40B4-BE49-F238E27FC236}">
                      <a16:creationId xmlns:a16="http://schemas.microsoft.com/office/drawing/2014/main" id="{ACAE5DA1-B992-4BE8-8B9A-E54800E7A718}"/>
                    </a:ext>
                  </a:extLst>
                </p:cNvPr>
                <p:cNvSpPr/>
                <p:nvPr/>
              </p:nvSpPr>
              <p:spPr>
                <a:xfrm>
                  <a:off x="2288505" y="3438804"/>
                  <a:ext cx="1003915" cy="537053"/>
                </a:xfrm>
                <a:prstGeom prst="cloud">
                  <a:avLst/>
                </a:prstGeom>
                <a:gradFill>
                  <a:gsLst>
                    <a:gs pos="0">
                      <a:srgbClr val="D7DADB"/>
                    </a:gs>
                    <a:gs pos="100000">
                      <a:srgbClr val="E8E8E8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Jobbra nyílbuborék 62">
                  <a:extLst>
                    <a:ext uri="{FF2B5EF4-FFF2-40B4-BE49-F238E27FC236}">
                      <a16:creationId xmlns:a16="http://schemas.microsoft.com/office/drawing/2014/main" id="{43973C82-C879-4A67-87FF-9520E8E5E032}"/>
                    </a:ext>
                  </a:extLst>
                </p:cNvPr>
                <p:cNvSpPr/>
                <p:nvPr/>
              </p:nvSpPr>
              <p:spPr>
                <a:xfrm rot="5400000">
                  <a:off x="2520462" y="2797105"/>
                  <a:ext cx="540000" cy="1010690"/>
                </a:xfrm>
                <a:prstGeom prst="rightArrowCallout">
                  <a:avLst/>
                </a:prstGeom>
                <a:solidFill>
                  <a:srgbClr val="99FFCC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Jobbra nyílbuborék 72">
                  <a:extLst>
                    <a:ext uri="{FF2B5EF4-FFF2-40B4-BE49-F238E27FC236}">
                      <a16:creationId xmlns:a16="http://schemas.microsoft.com/office/drawing/2014/main" id="{4585D354-70BB-46FD-B769-DDB77D1EB884}"/>
                    </a:ext>
                  </a:extLst>
                </p:cNvPr>
                <p:cNvSpPr/>
                <p:nvPr/>
              </p:nvSpPr>
              <p:spPr>
                <a:xfrm rot="5400000">
                  <a:off x="2520462" y="2436379"/>
                  <a:ext cx="540000" cy="1010690"/>
                </a:xfrm>
                <a:prstGeom prst="rightArrowCallout">
                  <a:avLst/>
                </a:prstGeom>
                <a:solidFill>
                  <a:srgbClr val="99CC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3" name="Csoportba foglalás 142">
                  <a:extLst>
                    <a:ext uri="{FF2B5EF4-FFF2-40B4-BE49-F238E27FC236}">
                      <a16:creationId xmlns:a16="http://schemas.microsoft.com/office/drawing/2014/main" id="{CACA418D-D25C-49EB-9F9A-BC8334E11F1A}"/>
                    </a:ext>
                  </a:extLst>
                </p:cNvPr>
                <p:cNvGrpSpPr/>
                <p:nvPr/>
              </p:nvGrpSpPr>
              <p:grpSpPr>
                <a:xfrm>
                  <a:off x="2174208" y="3766747"/>
                  <a:ext cx="1232508" cy="2105211"/>
                  <a:chOff x="3960126" y="3513947"/>
                  <a:chExt cx="1232508" cy="2105211"/>
                </a:xfrm>
              </p:grpSpPr>
              <p:sp>
                <p:nvSpPr>
                  <p:cNvPr id="149" name="Lekerekített téglalap 113">
                    <a:extLst>
                      <a:ext uri="{FF2B5EF4-FFF2-40B4-BE49-F238E27FC236}">
                        <a16:creationId xmlns:a16="http://schemas.microsoft.com/office/drawing/2014/main" id="{CC81B996-A2A3-4D23-8F61-5D79DFAD2384}"/>
                      </a:ext>
                    </a:extLst>
                  </p:cNvPr>
                  <p:cNvSpPr/>
                  <p:nvPr/>
                </p:nvSpPr>
                <p:spPr>
                  <a:xfrm>
                    <a:off x="4387682" y="4001124"/>
                    <a:ext cx="360000" cy="360000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50" name="Lekerekített téglalap 114">
                    <a:extLst>
                      <a:ext uri="{FF2B5EF4-FFF2-40B4-BE49-F238E27FC236}">
                        <a16:creationId xmlns:a16="http://schemas.microsoft.com/office/drawing/2014/main" id="{3C907DEB-024B-4C3D-B703-233F0C1A7EAA}"/>
                      </a:ext>
                    </a:extLst>
                  </p:cNvPr>
                  <p:cNvSpPr/>
                  <p:nvPr/>
                </p:nvSpPr>
                <p:spPr>
                  <a:xfrm>
                    <a:off x="4387682" y="4623229"/>
                    <a:ext cx="360000" cy="360000"/>
                  </a:xfrm>
                  <a:prstGeom prst="roundRect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51" name="Lekerekített téglalap 115">
                    <a:extLst>
                      <a:ext uri="{FF2B5EF4-FFF2-40B4-BE49-F238E27FC236}">
                        <a16:creationId xmlns:a16="http://schemas.microsoft.com/office/drawing/2014/main" id="{52A053FB-58D6-47C2-8E67-A7D7917871D9}"/>
                      </a:ext>
                    </a:extLst>
                  </p:cNvPr>
                  <p:cNvSpPr/>
                  <p:nvPr/>
                </p:nvSpPr>
                <p:spPr>
                  <a:xfrm>
                    <a:off x="4387682" y="5259158"/>
                    <a:ext cx="360000" cy="360000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22A4B"/>
                      </a:solidFill>
                    </a:endParaRPr>
                  </a:p>
                </p:txBody>
              </p:sp>
              <p:sp>
                <p:nvSpPr>
                  <p:cNvPr id="152" name="Szalagnyíl jobbra 116">
                    <a:extLst>
                      <a:ext uri="{FF2B5EF4-FFF2-40B4-BE49-F238E27FC236}">
                        <a16:creationId xmlns:a16="http://schemas.microsoft.com/office/drawing/2014/main" id="{25126872-9F28-4716-B0A3-733CD4AFAA4A}"/>
                      </a:ext>
                    </a:extLst>
                  </p:cNvPr>
                  <p:cNvSpPr/>
                  <p:nvPr/>
                </p:nvSpPr>
                <p:spPr>
                  <a:xfrm>
                    <a:off x="4205049" y="3553703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Szalagnyíl jobbra 117">
                    <a:extLst>
                      <a:ext uri="{FF2B5EF4-FFF2-40B4-BE49-F238E27FC236}">
                        <a16:creationId xmlns:a16="http://schemas.microsoft.com/office/drawing/2014/main" id="{E3E73541-1169-40A0-BB3B-4DACB434FA9B}"/>
                      </a:ext>
                    </a:extLst>
                  </p:cNvPr>
                  <p:cNvSpPr/>
                  <p:nvPr/>
                </p:nvSpPr>
                <p:spPr>
                  <a:xfrm>
                    <a:off x="4082587" y="3553703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Szalagnyíl jobbra 118">
                    <a:extLst>
                      <a:ext uri="{FF2B5EF4-FFF2-40B4-BE49-F238E27FC236}">
                        <a16:creationId xmlns:a16="http://schemas.microsoft.com/office/drawing/2014/main" id="{A866001C-07F4-4D70-9F1A-1915606B412E}"/>
                      </a:ext>
                    </a:extLst>
                  </p:cNvPr>
                  <p:cNvSpPr/>
                  <p:nvPr/>
                </p:nvSpPr>
                <p:spPr>
                  <a:xfrm>
                    <a:off x="3960126" y="3553703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Szalagnyíl jobbra 119">
                    <a:extLst>
                      <a:ext uri="{FF2B5EF4-FFF2-40B4-BE49-F238E27FC236}">
                        <a16:creationId xmlns:a16="http://schemas.microsoft.com/office/drawing/2014/main" id="{F36D261C-5D29-42E9-AD7E-FD8348CCB049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163282" cy="571487"/>
                  </a:xfrm>
                  <a:prstGeom prst="curvedRightArrow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Szalagnyíl jobbra 120">
                    <a:extLst>
                      <a:ext uri="{FF2B5EF4-FFF2-40B4-BE49-F238E27FC236}">
                        <a16:creationId xmlns:a16="http://schemas.microsoft.com/office/drawing/2014/main" id="{463163EC-CB84-44C9-A0B4-F2D094529F4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285744" cy="1224615"/>
                  </a:xfrm>
                  <a:prstGeom prst="curvedRightArrow">
                    <a:avLst/>
                  </a:prstGeom>
                  <a:solidFill>
                    <a:srgbClr val="FFCC99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Szalagnyíl jobbra 121">
                    <a:extLst>
                      <a:ext uri="{FF2B5EF4-FFF2-40B4-BE49-F238E27FC236}">
                        <a16:creationId xmlns:a16="http://schemas.microsoft.com/office/drawing/2014/main" id="{BAB881A6-A3D7-491E-83EF-28A2A847765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84429" y="3513947"/>
                    <a:ext cx="408205" cy="1959384"/>
                  </a:xfrm>
                  <a:prstGeom prst="curvedRightArrow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4" name="Jobbra nyílbuborék 74">
                  <a:extLst>
                    <a:ext uri="{FF2B5EF4-FFF2-40B4-BE49-F238E27FC236}">
                      <a16:creationId xmlns:a16="http://schemas.microsoft.com/office/drawing/2014/main" id="{7D87B1F6-A4CC-4030-A722-991FA9AF9F1C}"/>
                    </a:ext>
                  </a:extLst>
                </p:cNvPr>
                <p:cNvSpPr/>
                <p:nvPr/>
              </p:nvSpPr>
              <p:spPr>
                <a:xfrm rot="5400000">
                  <a:off x="2520917" y="2067677"/>
                  <a:ext cx="540000" cy="1011600"/>
                </a:xfrm>
                <a:prstGeom prst="rightArrowCallout">
                  <a:avLst/>
                </a:prstGeom>
                <a:solidFill>
                  <a:srgbClr val="CC99FF">
                    <a:alpha val="89804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Szövegdoboz 144">
                  <a:extLst>
                    <a:ext uri="{FF2B5EF4-FFF2-40B4-BE49-F238E27FC236}">
                      <a16:creationId xmlns:a16="http://schemas.microsoft.com/office/drawing/2014/main" id="{0BBCBFE6-A895-43D5-8235-38718D3C9C41}"/>
                    </a:ext>
                  </a:extLst>
                </p:cNvPr>
                <p:cNvSpPr txBox="1"/>
                <p:nvPr/>
              </p:nvSpPr>
              <p:spPr>
                <a:xfrm>
                  <a:off x="1967408" y="2284151"/>
                  <a:ext cx="3529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u-HU" sz="2000" b="1" dirty="0">
                      <a:latin typeface="+mn-lt"/>
                    </a:rPr>
                    <a:t>1.</a:t>
                  </a:r>
                  <a:endParaRPr lang="en-US" sz="2000" b="1" dirty="0">
                    <a:latin typeface="+mn-lt"/>
                  </a:endParaRPr>
                </a:p>
              </p:txBody>
            </p:sp>
            <p:sp>
              <p:nvSpPr>
                <p:cNvPr id="146" name="Szövegdoboz 145">
                  <a:extLst>
                    <a:ext uri="{FF2B5EF4-FFF2-40B4-BE49-F238E27FC236}">
                      <a16:creationId xmlns:a16="http://schemas.microsoft.com/office/drawing/2014/main" id="{3D5FFACB-3FC0-483D-8CC3-8BCC40686BF8}"/>
                    </a:ext>
                  </a:extLst>
                </p:cNvPr>
                <p:cNvSpPr txBox="1"/>
                <p:nvPr/>
              </p:nvSpPr>
              <p:spPr>
                <a:xfrm>
                  <a:off x="1967408" y="2648568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2.</a:t>
                  </a:r>
                  <a:endParaRPr lang="en-US" dirty="0"/>
                </a:p>
              </p:txBody>
            </p:sp>
            <p:sp>
              <p:nvSpPr>
                <p:cNvPr id="147" name="Szövegdoboz 146">
                  <a:extLst>
                    <a:ext uri="{FF2B5EF4-FFF2-40B4-BE49-F238E27FC236}">
                      <a16:creationId xmlns:a16="http://schemas.microsoft.com/office/drawing/2014/main" id="{A3F1D188-82F9-41B6-9DFF-5544382FE639}"/>
                    </a:ext>
                  </a:extLst>
                </p:cNvPr>
                <p:cNvSpPr txBox="1"/>
                <p:nvPr/>
              </p:nvSpPr>
              <p:spPr>
                <a:xfrm>
                  <a:off x="1967408" y="2996951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3.</a:t>
                  </a:r>
                  <a:endParaRPr lang="en-US" dirty="0"/>
                </a:p>
              </p:txBody>
            </p:sp>
            <p:sp>
              <p:nvSpPr>
                <p:cNvPr id="148" name="Szövegdoboz 147">
                  <a:extLst>
                    <a:ext uri="{FF2B5EF4-FFF2-40B4-BE49-F238E27FC236}">
                      <a16:creationId xmlns:a16="http://schemas.microsoft.com/office/drawing/2014/main" id="{DE0E429B-E3A3-4C39-B3A7-B919CE3B9EFE}"/>
                    </a:ext>
                  </a:extLst>
                </p:cNvPr>
                <p:cNvSpPr txBox="1"/>
                <p:nvPr/>
              </p:nvSpPr>
              <p:spPr>
                <a:xfrm>
                  <a:off x="1967408" y="3517610"/>
                  <a:ext cx="3722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000" b="1">
                      <a:latin typeface="+mn-lt"/>
                    </a:defRPr>
                  </a:lvl1pPr>
                </a:lstStyle>
                <a:p>
                  <a:r>
                    <a:rPr lang="hu-HU" dirty="0"/>
                    <a:t>4.</a:t>
                  </a:r>
                  <a:endParaRPr lang="en-US" dirty="0"/>
                </a:p>
              </p:txBody>
            </p:sp>
          </p:grpSp>
          <p:sp>
            <p:nvSpPr>
              <p:cNvPr id="139" name="Szövegdoboz 138">
                <a:extLst>
                  <a:ext uri="{FF2B5EF4-FFF2-40B4-BE49-F238E27FC236}">
                    <a16:creationId xmlns:a16="http://schemas.microsoft.com/office/drawing/2014/main" id="{5DA1E244-3DA8-45F4-A20C-357CD693D76C}"/>
                  </a:ext>
                </a:extLst>
              </p:cNvPr>
              <p:cNvSpPr txBox="1"/>
              <p:nvPr/>
            </p:nvSpPr>
            <p:spPr>
              <a:xfrm>
                <a:off x="1967408" y="3650566"/>
                <a:ext cx="3722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latin typeface="+mn-lt"/>
                  </a:defRPr>
                </a:lvl1pPr>
              </a:lstStyle>
              <a:p>
                <a:r>
                  <a:rPr lang="hu-HU" dirty="0"/>
                  <a:t>5.</a:t>
                </a:r>
                <a:endParaRPr lang="en-US" dirty="0"/>
              </a:p>
            </p:txBody>
          </p:sp>
        </p:grp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AF64B50F-AD37-47A0-9070-CA87487F19E3}"/>
              </a:ext>
            </a:extLst>
          </p:cNvPr>
          <p:cNvSpPr txBox="1"/>
          <p:nvPr/>
        </p:nvSpPr>
        <p:spPr>
          <a:xfrm>
            <a:off x="4989636" y="5739373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Informatika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30FA548E-FCD9-41FA-BF3F-F88849156583}"/>
              </a:ext>
            </a:extLst>
          </p:cNvPr>
          <p:cNvSpPr txBox="1"/>
          <p:nvPr/>
        </p:nvSpPr>
        <p:spPr>
          <a:xfrm>
            <a:off x="5324223" y="5296683"/>
            <a:ext cx="1070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Technika…</a:t>
            </a:r>
          </a:p>
        </p:txBody>
      </p:sp>
    </p:spTree>
    <p:extLst>
      <p:ext uri="{BB962C8B-B14F-4D97-AF65-F5344CB8AC3E}">
        <p14:creationId xmlns:p14="http://schemas.microsoft.com/office/powerpoint/2010/main" val="403476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dirty="0"/>
              <a:t>Témahetek, szakkörök</a:t>
            </a:r>
            <a:endParaRPr lang="en-US" sz="2000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1722326" y="1872632"/>
            <a:ext cx="4094274" cy="2013558"/>
          </a:xfrm>
        </p:spPr>
        <p:txBody>
          <a:bodyPr/>
          <a:lstStyle/>
          <a:p>
            <a:r>
              <a:rPr lang="hu-HU" dirty="0"/>
              <a:t>Pl. </a:t>
            </a:r>
            <a:r>
              <a:rPr lang="en-US" dirty="0"/>
              <a:t>Scratch</a:t>
            </a:r>
            <a:r>
              <a:rPr lang="hu-HU" dirty="0"/>
              <a:t> tanfolyam</a:t>
            </a:r>
            <a:r>
              <a:rPr lang="en-US" dirty="0"/>
              <a:t> </a:t>
            </a:r>
          </a:p>
          <a:p>
            <a:pPr lvl="1"/>
            <a:r>
              <a:rPr lang="hu-HU" dirty="0"/>
              <a:t>2014</a:t>
            </a:r>
          </a:p>
          <a:p>
            <a:pPr lvl="1"/>
            <a:r>
              <a:rPr lang="hu-HU" dirty="0"/>
              <a:t>2015</a:t>
            </a:r>
          </a:p>
          <a:p>
            <a:pPr lvl="1"/>
            <a:r>
              <a:rPr lang="hu-HU" dirty="0"/>
              <a:t>2016</a:t>
            </a:r>
            <a:endParaRPr lang="en-US" dirty="0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5889552" y="1872632"/>
            <a:ext cx="2964630" cy="3237026"/>
          </a:xfrm>
        </p:spPr>
        <p:txBody>
          <a:bodyPr/>
          <a:lstStyle/>
          <a:p>
            <a:r>
              <a:rPr lang="hu-HU" dirty="0"/>
              <a:t>Vélemény</a:t>
            </a:r>
            <a:endParaRPr lang="en-US" dirty="0"/>
          </a:p>
          <a:p>
            <a:pPr lvl="1"/>
            <a:r>
              <a:rPr lang="hu-HU" dirty="0"/>
              <a:t>Nagyon érdekes</a:t>
            </a:r>
            <a:endParaRPr lang="en-US" dirty="0"/>
          </a:p>
          <a:p>
            <a:pPr lvl="1"/>
            <a:r>
              <a:rPr lang="hu-HU" dirty="0"/>
              <a:t>Érdekes</a:t>
            </a:r>
            <a:endParaRPr lang="en-US" dirty="0"/>
          </a:p>
          <a:p>
            <a:pPr lvl="1"/>
            <a:r>
              <a:rPr lang="hu-HU" dirty="0"/>
              <a:t>Már megint?</a:t>
            </a:r>
          </a:p>
          <a:p>
            <a:r>
              <a:rPr lang="hu-HU" dirty="0"/>
              <a:t>Hatékony?</a:t>
            </a:r>
          </a:p>
          <a:p>
            <a:pPr lvl="1"/>
            <a:r>
              <a:rPr lang="hu-HU" dirty="0"/>
              <a:t>Érdeklődés</a:t>
            </a:r>
          </a:p>
          <a:p>
            <a:pPr lvl="1"/>
            <a:r>
              <a:rPr lang="hu-HU" dirty="0"/>
              <a:t>Fejlődés</a:t>
            </a:r>
          </a:p>
          <a:p>
            <a:pPr lvl="1"/>
            <a:r>
              <a:rPr lang="hu-HU" dirty="0"/>
              <a:t>Ismeretterjesztés</a:t>
            </a:r>
            <a:endParaRPr lang="en-US" dirty="0"/>
          </a:p>
        </p:txBody>
      </p:sp>
      <p:sp>
        <p:nvSpPr>
          <p:cNvPr id="35" name="Élőláb helye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ISSEP, </a:t>
            </a:r>
            <a:r>
              <a:rPr lang="hu-HU" dirty="0" err="1"/>
              <a:t>Münster</a:t>
            </a:r>
            <a:r>
              <a:rPr lang="hu-HU" dirty="0"/>
              <a:t> 2016</a:t>
            </a:r>
            <a:endParaRPr lang="en-US" dirty="0"/>
          </a:p>
        </p:txBody>
      </p:sp>
      <p:sp>
        <p:nvSpPr>
          <p:cNvPr id="107" name="Tartalom helye 10"/>
          <p:cNvSpPr txBox="1">
            <a:spLocks/>
          </p:cNvSpPr>
          <p:nvPr/>
        </p:nvSpPr>
        <p:spPr bwMode="auto">
          <a:xfrm>
            <a:off x="6270392" y="5548889"/>
            <a:ext cx="2583790" cy="5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Digitális témahét</a:t>
            </a:r>
            <a:endParaRPr lang="en-US" dirty="0"/>
          </a:p>
        </p:txBody>
      </p:sp>
      <p:sp>
        <p:nvSpPr>
          <p:cNvPr id="108" name="Tartalom helye 10"/>
          <p:cNvSpPr txBox="1">
            <a:spLocks/>
          </p:cNvSpPr>
          <p:nvPr/>
        </p:nvSpPr>
        <p:spPr bwMode="auto">
          <a:xfrm>
            <a:off x="1945830" y="5275227"/>
            <a:ext cx="2462987" cy="5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err="1"/>
              <a:t>Prog</a:t>
            </a:r>
            <a:r>
              <a:rPr lang="hu-HU" dirty="0"/>
              <a:t>. tanfolyam</a:t>
            </a:r>
            <a:endParaRPr lang="en-US" dirty="0"/>
          </a:p>
        </p:txBody>
      </p:sp>
      <p:sp>
        <p:nvSpPr>
          <p:cNvPr id="109" name="Tartalom helye 10"/>
          <p:cNvSpPr txBox="1">
            <a:spLocks/>
          </p:cNvSpPr>
          <p:nvPr/>
        </p:nvSpPr>
        <p:spPr bwMode="auto">
          <a:xfrm>
            <a:off x="4408817" y="5853173"/>
            <a:ext cx="1603553" cy="5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Kód órája</a:t>
            </a:r>
            <a:endParaRPr lang="en-US" dirty="0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252690" y="2382892"/>
            <a:ext cx="1633054" cy="1999090"/>
            <a:chOff x="2651799" y="2041687"/>
            <a:chExt cx="1633054" cy="1999090"/>
          </a:xfrm>
        </p:grpSpPr>
        <p:sp>
          <p:nvSpPr>
            <p:cNvPr id="52" name="Téglalap 51"/>
            <p:cNvSpPr/>
            <p:nvPr/>
          </p:nvSpPr>
          <p:spPr>
            <a:xfrm>
              <a:off x="2664853" y="2041687"/>
              <a:ext cx="1620000" cy="199909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elhő 53"/>
            <p:cNvSpPr/>
            <p:nvPr/>
          </p:nvSpPr>
          <p:spPr>
            <a:xfrm>
              <a:off x="2972896" y="3382437"/>
              <a:ext cx="1003915" cy="537053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Jobbra nyílbuborék 54"/>
            <p:cNvSpPr/>
            <p:nvPr/>
          </p:nvSpPr>
          <p:spPr>
            <a:xfrm rot="5400000">
              <a:off x="3204853" y="2740738"/>
              <a:ext cx="540000" cy="1010690"/>
            </a:xfrm>
            <a:prstGeom prst="rightArrowCallout">
              <a:avLst/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Jobbra nyílbuborék 55"/>
            <p:cNvSpPr/>
            <p:nvPr/>
          </p:nvSpPr>
          <p:spPr>
            <a:xfrm rot="5400000">
              <a:off x="3204853" y="2380012"/>
              <a:ext cx="540000" cy="1010690"/>
            </a:xfrm>
            <a:prstGeom prst="rightArrowCallou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Jobbra nyílbuborék 60"/>
            <p:cNvSpPr/>
            <p:nvPr/>
          </p:nvSpPr>
          <p:spPr>
            <a:xfrm rot="5400000">
              <a:off x="3205308" y="2011310"/>
              <a:ext cx="540000" cy="1011600"/>
            </a:xfrm>
            <a:prstGeom prst="rightArrowCallout">
              <a:avLst/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Szövegdoboz 61"/>
            <p:cNvSpPr txBox="1"/>
            <p:nvPr/>
          </p:nvSpPr>
          <p:spPr>
            <a:xfrm>
              <a:off x="2651799" y="2227784"/>
              <a:ext cx="352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>
                  <a:latin typeface="+mn-lt"/>
                </a:rPr>
                <a:t>1.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2651799" y="2592201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2.</a:t>
              </a:r>
              <a:endParaRPr lang="en-US" dirty="0"/>
            </a:p>
          </p:txBody>
        </p:sp>
        <p:sp>
          <p:nvSpPr>
            <p:cNvPr id="64" name="Szövegdoboz 63"/>
            <p:cNvSpPr txBox="1"/>
            <p:nvPr/>
          </p:nvSpPr>
          <p:spPr>
            <a:xfrm>
              <a:off x="2651799" y="2940584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3.</a:t>
              </a:r>
              <a:endParaRPr lang="en-US" dirty="0"/>
            </a:p>
          </p:txBody>
        </p:sp>
        <p:sp>
          <p:nvSpPr>
            <p:cNvPr id="65" name="Szövegdoboz 64"/>
            <p:cNvSpPr txBox="1"/>
            <p:nvPr/>
          </p:nvSpPr>
          <p:spPr>
            <a:xfrm>
              <a:off x="2651799" y="3461243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4.</a:t>
              </a:r>
              <a:endParaRPr lang="en-US" dirty="0"/>
            </a:p>
          </p:txBody>
        </p:sp>
      </p:grpSp>
      <p:grpSp>
        <p:nvGrpSpPr>
          <p:cNvPr id="111" name="Csoportba foglalás 110"/>
          <p:cNvGrpSpPr/>
          <p:nvPr/>
        </p:nvGrpSpPr>
        <p:grpSpPr>
          <a:xfrm>
            <a:off x="3645613" y="2699085"/>
            <a:ext cx="1633054" cy="1999090"/>
            <a:chOff x="2651799" y="2041687"/>
            <a:chExt cx="1633054" cy="1999090"/>
          </a:xfrm>
        </p:grpSpPr>
        <p:sp>
          <p:nvSpPr>
            <p:cNvPr id="112" name="Téglalap 111"/>
            <p:cNvSpPr/>
            <p:nvPr/>
          </p:nvSpPr>
          <p:spPr>
            <a:xfrm>
              <a:off x="2664853" y="2041687"/>
              <a:ext cx="1620000" cy="199909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elhő 112"/>
            <p:cNvSpPr/>
            <p:nvPr/>
          </p:nvSpPr>
          <p:spPr>
            <a:xfrm>
              <a:off x="2972896" y="3382437"/>
              <a:ext cx="1003915" cy="537053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Jobbra nyílbuborék 113"/>
            <p:cNvSpPr/>
            <p:nvPr/>
          </p:nvSpPr>
          <p:spPr>
            <a:xfrm rot="5400000">
              <a:off x="3204853" y="2740738"/>
              <a:ext cx="540000" cy="1010690"/>
            </a:xfrm>
            <a:prstGeom prst="rightArrowCallout">
              <a:avLst/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Jobbra nyílbuborék 114"/>
            <p:cNvSpPr/>
            <p:nvPr/>
          </p:nvSpPr>
          <p:spPr>
            <a:xfrm rot="5400000">
              <a:off x="3204853" y="2380012"/>
              <a:ext cx="540000" cy="1010690"/>
            </a:xfrm>
            <a:prstGeom prst="rightArrowCallou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Jobbra nyílbuborék 115"/>
            <p:cNvSpPr/>
            <p:nvPr/>
          </p:nvSpPr>
          <p:spPr>
            <a:xfrm rot="5400000">
              <a:off x="3205308" y="2011310"/>
              <a:ext cx="540000" cy="1011600"/>
            </a:xfrm>
            <a:prstGeom prst="rightArrowCallout">
              <a:avLst/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Szövegdoboz 116"/>
            <p:cNvSpPr txBox="1"/>
            <p:nvPr/>
          </p:nvSpPr>
          <p:spPr>
            <a:xfrm>
              <a:off x="2651799" y="2227784"/>
              <a:ext cx="352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>
                  <a:latin typeface="+mn-lt"/>
                </a:rPr>
                <a:t>1.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18" name="Szövegdoboz 117"/>
            <p:cNvSpPr txBox="1"/>
            <p:nvPr/>
          </p:nvSpPr>
          <p:spPr>
            <a:xfrm>
              <a:off x="2651799" y="2592201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2.</a:t>
              </a:r>
              <a:endParaRPr lang="en-US" dirty="0"/>
            </a:p>
          </p:txBody>
        </p:sp>
        <p:sp>
          <p:nvSpPr>
            <p:cNvPr id="119" name="Szövegdoboz 118"/>
            <p:cNvSpPr txBox="1"/>
            <p:nvPr/>
          </p:nvSpPr>
          <p:spPr>
            <a:xfrm>
              <a:off x="2651799" y="2940584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3.</a:t>
              </a:r>
              <a:endParaRPr lang="en-US" dirty="0"/>
            </a:p>
          </p:txBody>
        </p:sp>
        <p:sp>
          <p:nvSpPr>
            <p:cNvPr id="120" name="Szövegdoboz 119"/>
            <p:cNvSpPr txBox="1"/>
            <p:nvPr/>
          </p:nvSpPr>
          <p:spPr>
            <a:xfrm>
              <a:off x="2651799" y="3461243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4.</a:t>
              </a:r>
              <a:endParaRPr lang="en-US" dirty="0"/>
            </a:p>
          </p:txBody>
        </p:sp>
      </p:grpSp>
      <p:grpSp>
        <p:nvGrpSpPr>
          <p:cNvPr id="121" name="Csoportba foglalás 120"/>
          <p:cNvGrpSpPr/>
          <p:nvPr/>
        </p:nvGrpSpPr>
        <p:grpSpPr>
          <a:xfrm>
            <a:off x="4109508" y="3110568"/>
            <a:ext cx="1633054" cy="1999090"/>
            <a:chOff x="2651799" y="2041687"/>
            <a:chExt cx="1633054" cy="1999090"/>
          </a:xfrm>
        </p:grpSpPr>
        <p:sp>
          <p:nvSpPr>
            <p:cNvPr id="122" name="Téglalap 121"/>
            <p:cNvSpPr/>
            <p:nvPr/>
          </p:nvSpPr>
          <p:spPr>
            <a:xfrm>
              <a:off x="2664853" y="2041687"/>
              <a:ext cx="1620000" cy="1999090"/>
            </a:xfrm>
            <a:prstGeom prst="rect">
              <a:avLst/>
            </a:prstGeom>
            <a:solidFill>
              <a:srgbClr val="F0EDD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elhő 122"/>
            <p:cNvSpPr/>
            <p:nvPr/>
          </p:nvSpPr>
          <p:spPr>
            <a:xfrm>
              <a:off x="2972896" y="3382437"/>
              <a:ext cx="1003915" cy="537053"/>
            </a:xfrm>
            <a:prstGeom prst="cloud">
              <a:avLst/>
            </a:prstGeom>
            <a:gradFill>
              <a:gsLst>
                <a:gs pos="0">
                  <a:srgbClr val="D7DADB"/>
                </a:gs>
                <a:gs pos="100000">
                  <a:srgbClr val="E8E8E8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Jobbra nyílbuborék 123"/>
            <p:cNvSpPr/>
            <p:nvPr/>
          </p:nvSpPr>
          <p:spPr>
            <a:xfrm rot="5400000">
              <a:off x="3204853" y="2740738"/>
              <a:ext cx="540000" cy="1010690"/>
            </a:xfrm>
            <a:prstGeom prst="rightArrowCallout">
              <a:avLst/>
            </a:prstGeom>
            <a:solidFill>
              <a:srgbClr val="99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Jobbra nyílbuborék 124"/>
            <p:cNvSpPr/>
            <p:nvPr/>
          </p:nvSpPr>
          <p:spPr>
            <a:xfrm rot="5400000">
              <a:off x="3204853" y="2380012"/>
              <a:ext cx="540000" cy="1010690"/>
            </a:xfrm>
            <a:prstGeom prst="rightArrowCallout">
              <a:avLst/>
            </a:prstGeom>
            <a:solidFill>
              <a:srgbClr val="99CC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Jobbra nyílbuborék 125"/>
            <p:cNvSpPr/>
            <p:nvPr/>
          </p:nvSpPr>
          <p:spPr>
            <a:xfrm rot="5400000">
              <a:off x="3205308" y="2011310"/>
              <a:ext cx="540000" cy="1011600"/>
            </a:xfrm>
            <a:prstGeom prst="rightArrowCallout">
              <a:avLst/>
            </a:prstGeom>
            <a:solidFill>
              <a:srgbClr val="CC99FF">
                <a:alpha val="89804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7" name="Szövegdoboz 126"/>
            <p:cNvSpPr txBox="1"/>
            <p:nvPr/>
          </p:nvSpPr>
          <p:spPr>
            <a:xfrm>
              <a:off x="2651799" y="2227784"/>
              <a:ext cx="352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>
                  <a:latin typeface="+mn-lt"/>
                </a:rPr>
                <a:t>1.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28" name="Szövegdoboz 127"/>
            <p:cNvSpPr txBox="1"/>
            <p:nvPr/>
          </p:nvSpPr>
          <p:spPr>
            <a:xfrm>
              <a:off x="2651799" y="2592201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2.</a:t>
              </a:r>
              <a:endParaRPr lang="en-US" dirty="0"/>
            </a:p>
          </p:txBody>
        </p:sp>
        <p:sp>
          <p:nvSpPr>
            <p:cNvPr id="129" name="Szövegdoboz 128"/>
            <p:cNvSpPr txBox="1"/>
            <p:nvPr/>
          </p:nvSpPr>
          <p:spPr>
            <a:xfrm>
              <a:off x="2651799" y="2940584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3.</a:t>
              </a:r>
              <a:endParaRPr lang="en-US" dirty="0"/>
            </a:p>
          </p:txBody>
        </p:sp>
        <p:sp>
          <p:nvSpPr>
            <p:cNvPr id="130" name="Szövegdoboz 129"/>
            <p:cNvSpPr txBox="1"/>
            <p:nvPr/>
          </p:nvSpPr>
          <p:spPr>
            <a:xfrm>
              <a:off x="2651799" y="3461243"/>
              <a:ext cx="372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atin typeface="+mn-lt"/>
                </a:defRPr>
              </a:lvl1pPr>
            </a:lstStyle>
            <a:p>
              <a:r>
                <a:rPr lang="hu-HU" dirty="0"/>
                <a:t>4.</a:t>
              </a:r>
              <a:endParaRPr lang="en-US" dirty="0"/>
            </a:p>
          </p:txBody>
        </p:sp>
      </p:grpSp>
      <p:sp>
        <p:nvSpPr>
          <p:cNvPr id="39" name="Dátum helye 6">
            <a:extLst>
              <a:ext uri="{FF2B5EF4-FFF2-40B4-BE49-F238E27FC236}">
                <a16:creationId xmlns:a16="http://schemas.microsoft.com/office/drawing/2014/main" id="{91A79A0A-222A-40FF-B517-FBA521535718}"/>
              </a:ext>
            </a:extLst>
          </p:cNvPr>
          <p:cNvSpPr txBox="1">
            <a:spLocks/>
          </p:cNvSpPr>
          <p:nvPr/>
        </p:nvSpPr>
        <p:spPr>
          <a:xfrm flipH="1">
            <a:off x="6264000" y="6519896"/>
            <a:ext cx="2880000" cy="338104"/>
          </a:xfrm>
          <a:prstGeom prst="round1Rect">
            <a:avLst>
              <a:gd name="adj" fmla="val 24411"/>
            </a:avLst>
          </a:prstGeom>
          <a:solidFill>
            <a:srgbClr val="8A2734"/>
          </a:solidFill>
          <a:ln w="12700" cap="sq">
            <a:noFill/>
            <a:miter lim="800000"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  <a:t>Szalayné Tahy </a:t>
            </a:r>
            <a:r>
              <a:rPr lang="hu-HU">
                <a:latin typeface="Cambria Math" panose="02040503050406030204" pitchFamily="18" charset="0"/>
                <a:ea typeface="Cambria Math" panose="02040503050406030204" pitchFamily="18" charset="0"/>
              </a:rPr>
              <a:t>Zsuzsanna </a:t>
            </a:r>
            <a:br>
              <a:rPr lang="en-GB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hu-HU"/>
              <a:t>InfoERA</a:t>
            </a:r>
            <a:r>
              <a:rPr lang="en-US"/>
              <a:t> 201</a:t>
            </a:r>
            <a:r>
              <a:rPr lang="hu-HU"/>
              <a:t>7</a:t>
            </a: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0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296</Words>
  <Application>Microsoft Office PowerPoint</Application>
  <PresentationFormat>Diavetítés a képernyőre (4:3 oldalarány)</PresentationFormat>
  <Paragraphs>147</Paragraphs>
  <Slides>10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Garamond</vt:lpstr>
      <vt:lpstr>Office Theme</vt:lpstr>
      <vt:lpstr>A programozás tanulási-tanítási folyamata</vt:lpstr>
      <vt:lpstr>Learning Activity Unit</vt:lpstr>
      <vt:lpstr>Tanulás folyamata</vt:lpstr>
      <vt:lpstr>Tanulás folyamata</vt:lpstr>
      <vt:lpstr>Tanulás folyamata</vt:lpstr>
      <vt:lpstr>Tanulás folyamata</vt:lpstr>
      <vt:lpstr>Mérés, minősítés</vt:lpstr>
      <vt:lpstr>Alkalmazás a tantervekre</vt:lpstr>
      <vt:lpstr>Témahetek, szakkörök</vt:lpstr>
      <vt:lpstr>Köszönöm a figyelmet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</dc:creator>
  <cp:lastModifiedBy>Szalayné Tahy Zsuzsa</cp:lastModifiedBy>
  <cp:revision>229</cp:revision>
  <dcterms:created xsi:type="dcterms:W3CDTF">2011-03-29T08:32:47Z</dcterms:created>
  <dcterms:modified xsi:type="dcterms:W3CDTF">2017-11-24T13:35:16Z</dcterms:modified>
</cp:coreProperties>
</file>